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4" r:id="rId5"/>
    <p:sldMasterId id="214748366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y="9753600" cx="17475200"/>
  <p:notesSz cx="17475200" cy="9753600"/>
  <p:embeddedFontLst>
    <p:embeddedFont>
      <p:font typeface="Roboto"/>
      <p:regular r:id="rId28"/>
      <p:bold r:id="rId29"/>
      <p:italic r:id="rId30"/>
      <p:boldItalic r:id="rId31"/>
    </p:embeddedFont>
    <p:embeddedFont>
      <p:font typeface="Montserra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GoogleSlidesCustomDataVersion2">
      <go:slidesCustomData xmlns:go="http://customooxmlschemas.google.com/" r:id="rId36" roundtripDataSignature="AMtx7mgHo8Poyo6/0rClWGqGnMAorqvE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font" Target="fonts/Roboto-regular.fntdata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Roboto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4.xml"/><Relationship Id="rId33" Type="http://schemas.openxmlformats.org/officeDocument/2006/relationships/font" Target="fonts/Montserrat-bold.fntdata"/><Relationship Id="rId10" Type="http://schemas.openxmlformats.org/officeDocument/2006/relationships/slide" Target="slides/slide3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6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5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36" Type="http://customschemas.google.com/relationships/presentationmetadata" Target="meta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913100" y="731500"/>
            <a:ext cx="116507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747500" y="4632950"/>
            <a:ext cx="13980150" cy="4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:notes"/>
          <p:cNvSpPr txBox="1"/>
          <p:nvPr>
            <p:ph idx="1" type="body"/>
          </p:nvPr>
        </p:nvSpPr>
        <p:spPr>
          <a:xfrm>
            <a:off x="1747500" y="4632950"/>
            <a:ext cx="13980150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:notes"/>
          <p:cNvSpPr/>
          <p:nvPr>
            <p:ph idx="2" type="sldImg"/>
          </p:nvPr>
        </p:nvSpPr>
        <p:spPr>
          <a:xfrm>
            <a:off x="2913100" y="731500"/>
            <a:ext cx="116507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91c48849fd_3_1:notes"/>
          <p:cNvSpPr txBox="1"/>
          <p:nvPr>
            <p:ph idx="1" type="body"/>
          </p:nvPr>
        </p:nvSpPr>
        <p:spPr>
          <a:xfrm>
            <a:off x="1747500" y="4632950"/>
            <a:ext cx="139803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391c48849fd_3_1:notes"/>
          <p:cNvSpPr/>
          <p:nvPr>
            <p:ph idx="2" type="sldImg"/>
          </p:nvPr>
        </p:nvSpPr>
        <p:spPr>
          <a:xfrm>
            <a:off x="2913100" y="731500"/>
            <a:ext cx="116508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91c48849fd_2_0:notes"/>
          <p:cNvSpPr txBox="1"/>
          <p:nvPr>
            <p:ph idx="1" type="body"/>
          </p:nvPr>
        </p:nvSpPr>
        <p:spPr>
          <a:xfrm>
            <a:off x="1747500" y="4632950"/>
            <a:ext cx="139803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391c48849fd_2_0:notes"/>
          <p:cNvSpPr/>
          <p:nvPr>
            <p:ph idx="2" type="sldImg"/>
          </p:nvPr>
        </p:nvSpPr>
        <p:spPr>
          <a:xfrm>
            <a:off x="2913100" y="731500"/>
            <a:ext cx="116508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b066c52682_1_202:notes"/>
          <p:cNvSpPr/>
          <p:nvPr>
            <p:ph idx="2" type="sldImg"/>
          </p:nvPr>
        </p:nvSpPr>
        <p:spPr>
          <a:xfrm>
            <a:off x="2913100" y="731500"/>
            <a:ext cx="116508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b066c52682_1_202:notes"/>
          <p:cNvSpPr txBox="1"/>
          <p:nvPr>
            <p:ph idx="1" type="body"/>
          </p:nvPr>
        </p:nvSpPr>
        <p:spPr>
          <a:xfrm>
            <a:off x="1747500" y="4632950"/>
            <a:ext cx="139803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b066c52682_1_88:notes"/>
          <p:cNvSpPr txBox="1"/>
          <p:nvPr>
            <p:ph idx="1" type="body"/>
          </p:nvPr>
        </p:nvSpPr>
        <p:spPr>
          <a:xfrm>
            <a:off x="1747520" y="4632960"/>
            <a:ext cx="139803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Comencem a detectar l’overfitting quan l’error de test comença a augmentar</a:t>
            </a:r>
            <a:endParaRPr/>
          </a:p>
        </p:txBody>
      </p:sp>
      <p:sp>
        <p:nvSpPr>
          <p:cNvPr id="284" name="Google Shape;284;g3b066c52682_1_88:notes"/>
          <p:cNvSpPr/>
          <p:nvPr>
            <p:ph idx="2" type="sldImg"/>
          </p:nvPr>
        </p:nvSpPr>
        <p:spPr>
          <a:xfrm>
            <a:off x="2866126" y="731520"/>
            <a:ext cx="11745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9:notes"/>
          <p:cNvSpPr txBox="1"/>
          <p:nvPr>
            <p:ph idx="1" type="body"/>
          </p:nvPr>
        </p:nvSpPr>
        <p:spPr>
          <a:xfrm>
            <a:off x="1747500" y="4632950"/>
            <a:ext cx="13980150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9:notes"/>
          <p:cNvSpPr/>
          <p:nvPr>
            <p:ph idx="2" type="sldImg"/>
          </p:nvPr>
        </p:nvSpPr>
        <p:spPr>
          <a:xfrm>
            <a:off x="2913100" y="731500"/>
            <a:ext cx="116507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91c48849fd_3_15:notes"/>
          <p:cNvSpPr txBox="1"/>
          <p:nvPr>
            <p:ph idx="1" type="body"/>
          </p:nvPr>
        </p:nvSpPr>
        <p:spPr>
          <a:xfrm>
            <a:off x="1747500" y="4632950"/>
            <a:ext cx="139803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391c48849fd_3_15:notes"/>
          <p:cNvSpPr/>
          <p:nvPr>
            <p:ph idx="2" type="sldImg"/>
          </p:nvPr>
        </p:nvSpPr>
        <p:spPr>
          <a:xfrm>
            <a:off x="2913100" y="731500"/>
            <a:ext cx="116508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91c48849fd_2_10:notes"/>
          <p:cNvSpPr txBox="1"/>
          <p:nvPr>
            <p:ph idx="1" type="body"/>
          </p:nvPr>
        </p:nvSpPr>
        <p:spPr>
          <a:xfrm>
            <a:off x="1747500" y="4632950"/>
            <a:ext cx="139803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391c48849fd_2_10:notes"/>
          <p:cNvSpPr/>
          <p:nvPr>
            <p:ph idx="2" type="sldImg"/>
          </p:nvPr>
        </p:nvSpPr>
        <p:spPr>
          <a:xfrm>
            <a:off x="2913100" y="731500"/>
            <a:ext cx="116508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b066c52682_1_206:notes"/>
          <p:cNvSpPr/>
          <p:nvPr>
            <p:ph idx="2" type="sldImg"/>
          </p:nvPr>
        </p:nvSpPr>
        <p:spPr>
          <a:xfrm>
            <a:off x="2913100" y="731500"/>
            <a:ext cx="116508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b066c52682_1_206:notes"/>
          <p:cNvSpPr txBox="1"/>
          <p:nvPr>
            <p:ph idx="1" type="body"/>
          </p:nvPr>
        </p:nvSpPr>
        <p:spPr>
          <a:xfrm>
            <a:off x="1747500" y="4632950"/>
            <a:ext cx="139803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:notes"/>
          <p:cNvSpPr txBox="1"/>
          <p:nvPr>
            <p:ph idx="1" type="body"/>
          </p:nvPr>
        </p:nvSpPr>
        <p:spPr>
          <a:xfrm>
            <a:off x="1747500" y="4632950"/>
            <a:ext cx="13980150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5:notes"/>
          <p:cNvSpPr/>
          <p:nvPr>
            <p:ph idx="2" type="sldImg"/>
          </p:nvPr>
        </p:nvSpPr>
        <p:spPr>
          <a:xfrm>
            <a:off x="2913100" y="731500"/>
            <a:ext cx="116507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:notes"/>
          <p:cNvSpPr txBox="1"/>
          <p:nvPr>
            <p:ph idx="1" type="body"/>
          </p:nvPr>
        </p:nvSpPr>
        <p:spPr>
          <a:xfrm>
            <a:off x="1747500" y="4632950"/>
            <a:ext cx="13980150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2:notes"/>
          <p:cNvSpPr/>
          <p:nvPr>
            <p:ph idx="2" type="sldImg"/>
          </p:nvPr>
        </p:nvSpPr>
        <p:spPr>
          <a:xfrm>
            <a:off x="2913100" y="731500"/>
            <a:ext cx="116507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:notes"/>
          <p:cNvSpPr txBox="1"/>
          <p:nvPr>
            <p:ph idx="1" type="body"/>
          </p:nvPr>
        </p:nvSpPr>
        <p:spPr>
          <a:xfrm>
            <a:off x="1747500" y="4632950"/>
            <a:ext cx="13980150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:notes"/>
          <p:cNvSpPr/>
          <p:nvPr>
            <p:ph idx="2" type="sldImg"/>
          </p:nvPr>
        </p:nvSpPr>
        <p:spPr>
          <a:xfrm>
            <a:off x="2913100" y="731500"/>
            <a:ext cx="116507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b066c52682_1_309:notes"/>
          <p:cNvSpPr txBox="1"/>
          <p:nvPr>
            <p:ph idx="1" type="body"/>
          </p:nvPr>
        </p:nvSpPr>
        <p:spPr>
          <a:xfrm>
            <a:off x="1747520" y="4632960"/>
            <a:ext cx="139803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g3b066c52682_1_309:notes"/>
          <p:cNvSpPr/>
          <p:nvPr>
            <p:ph idx="2" type="sldImg"/>
          </p:nvPr>
        </p:nvSpPr>
        <p:spPr>
          <a:xfrm>
            <a:off x="2867595" y="731520"/>
            <a:ext cx="117420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:notes"/>
          <p:cNvSpPr txBox="1"/>
          <p:nvPr>
            <p:ph idx="1" type="body"/>
          </p:nvPr>
        </p:nvSpPr>
        <p:spPr>
          <a:xfrm>
            <a:off x="1747500" y="4632950"/>
            <a:ext cx="13980150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Explicar mes o menys cada sense entrar molt en detall, que després quan s’expliquin gràfiques ja s’entra més</a:t>
            </a:r>
            <a:endParaRPr/>
          </a:p>
        </p:txBody>
      </p:sp>
      <p:sp>
        <p:nvSpPr>
          <p:cNvPr id="212" name="Google Shape;212;p3:notes"/>
          <p:cNvSpPr/>
          <p:nvPr>
            <p:ph idx="2" type="sldImg"/>
          </p:nvPr>
        </p:nvSpPr>
        <p:spPr>
          <a:xfrm>
            <a:off x="2913100" y="731500"/>
            <a:ext cx="116507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b066c52682_1_175:notes"/>
          <p:cNvSpPr/>
          <p:nvPr>
            <p:ph idx="2" type="sldImg"/>
          </p:nvPr>
        </p:nvSpPr>
        <p:spPr>
          <a:xfrm>
            <a:off x="2913100" y="731500"/>
            <a:ext cx="116508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b066c52682_1_175:notes"/>
          <p:cNvSpPr txBox="1"/>
          <p:nvPr>
            <p:ph idx="1" type="body"/>
          </p:nvPr>
        </p:nvSpPr>
        <p:spPr>
          <a:xfrm>
            <a:off x="1747500" y="4632950"/>
            <a:ext cx="139803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:notes"/>
          <p:cNvSpPr txBox="1"/>
          <p:nvPr>
            <p:ph idx="1" type="body"/>
          </p:nvPr>
        </p:nvSpPr>
        <p:spPr>
          <a:xfrm>
            <a:off x="1747500" y="4632950"/>
            <a:ext cx="13980150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6:notes"/>
          <p:cNvSpPr/>
          <p:nvPr>
            <p:ph idx="2" type="sldImg"/>
          </p:nvPr>
        </p:nvSpPr>
        <p:spPr>
          <a:xfrm>
            <a:off x="2913100" y="731500"/>
            <a:ext cx="116507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:notes"/>
          <p:cNvSpPr txBox="1"/>
          <p:nvPr>
            <p:ph idx="1" type="body"/>
          </p:nvPr>
        </p:nvSpPr>
        <p:spPr>
          <a:xfrm>
            <a:off x="1747500" y="4632950"/>
            <a:ext cx="13980150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1:notes"/>
          <p:cNvSpPr/>
          <p:nvPr>
            <p:ph idx="2" type="sldImg"/>
          </p:nvPr>
        </p:nvSpPr>
        <p:spPr>
          <a:xfrm>
            <a:off x="2913100" y="731500"/>
            <a:ext cx="116507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91c48849fd_2_18:notes"/>
          <p:cNvSpPr/>
          <p:nvPr>
            <p:ph idx="2" type="sldImg"/>
          </p:nvPr>
        </p:nvSpPr>
        <p:spPr>
          <a:xfrm>
            <a:off x="2913100" y="731500"/>
            <a:ext cx="116508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91c48849fd_2_18:notes"/>
          <p:cNvSpPr txBox="1"/>
          <p:nvPr>
            <p:ph idx="1" type="body"/>
          </p:nvPr>
        </p:nvSpPr>
        <p:spPr>
          <a:xfrm>
            <a:off x="1747500" y="4632950"/>
            <a:ext cx="139803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3:notes"/>
          <p:cNvSpPr txBox="1"/>
          <p:nvPr>
            <p:ph idx="1" type="body"/>
          </p:nvPr>
        </p:nvSpPr>
        <p:spPr>
          <a:xfrm>
            <a:off x="1747500" y="4632950"/>
            <a:ext cx="13980150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3:notes"/>
          <p:cNvSpPr/>
          <p:nvPr>
            <p:ph idx="2" type="sldImg"/>
          </p:nvPr>
        </p:nvSpPr>
        <p:spPr>
          <a:xfrm>
            <a:off x="2913100" y="731500"/>
            <a:ext cx="116507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7:notes"/>
          <p:cNvSpPr txBox="1"/>
          <p:nvPr>
            <p:ph idx="1" type="body"/>
          </p:nvPr>
        </p:nvSpPr>
        <p:spPr>
          <a:xfrm>
            <a:off x="1747500" y="4632950"/>
            <a:ext cx="13980150" cy="4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7:notes"/>
          <p:cNvSpPr/>
          <p:nvPr>
            <p:ph idx="2" type="sldImg"/>
          </p:nvPr>
        </p:nvSpPr>
        <p:spPr>
          <a:xfrm>
            <a:off x="2913100" y="731500"/>
            <a:ext cx="11650700" cy="3657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/>
          <p:nvPr>
            <p:ph type="title"/>
          </p:nvPr>
        </p:nvSpPr>
        <p:spPr>
          <a:xfrm>
            <a:off x="437703" y="410633"/>
            <a:ext cx="16599793" cy="1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5"/>
          <p:cNvSpPr txBox="1"/>
          <p:nvPr>
            <p:ph idx="1" type="body"/>
          </p:nvPr>
        </p:nvSpPr>
        <p:spPr>
          <a:xfrm>
            <a:off x="873760" y="2243328"/>
            <a:ext cx="15727680" cy="64373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5"/>
          <p:cNvSpPr txBox="1"/>
          <p:nvPr>
            <p:ph idx="11" type="ftr"/>
          </p:nvPr>
        </p:nvSpPr>
        <p:spPr>
          <a:xfrm>
            <a:off x="5941568" y="9070848"/>
            <a:ext cx="559206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5"/>
          <p:cNvSpPr txBox="1"/>
          <p:nvPr>
            <p:ph idx="10" type="dt"/>
          </p:nvPr>
        </p:nvSpPr>
        <p:spPr>
          <a:xfrm>
            <a:off x="873760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5"/>
          <p:cNvSpPr txBox="1"/>
          <p:nvPr>
            <p:ph idx="12" type="sldNum"/>
          </p:nvPr>
        </p:nvSpPr>
        <p:spPr>
          <a:xfrm>
            <a:off x="12582144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b066c52682_1_120"/>
          <p:cNvSpPr txBox="1"/>
          <p:nvPr>
            <p:ph type="title"/>
          </p:nvPr>
        </p:nvSpPr>
        <p:spPr>
          <a:xfrm>
            <a:off x="655484" y="390596"/>
            <a:ext cx="11798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1" name="Google Shape;71;g3b066c52682_1_120"/>
          <p:cNvSpPr txBox="1"/>
          <p:nvPr>
            <p:ph idx="1" type="body"/>
          </p:nvPr>
        </p:nvSpPr>
        <p:spPr>
          <a:xfrm>
            <a:off x="655484" y="2275840"/>
            <a:ext cx="5790000" cy="6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indent="-482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1pPr>
            <a:lvl2pPr indent="-444500" lvl="1" marL="9144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Char char="–"/>
              <a:defRPr sz="3400"/>
            </a:lvl2pPr>
            <a:lvl3pPr indent="-412750" lvl="2" marL="1371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3pPr>
            <a:lvl4pPr indent="-3937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 sz="2600"/>
            </a:lvl4pPr>
            <a:lvl5pPr indent="-3937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 sz="2600"/>
            </a:lvl5pPr>
            <a:lvl6pPr indent="-3937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6pPr>
            <a:lvl7pPr indent="-3937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7pPr>
            <a:lvl8pPr indent="-3937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8pPr>
            <a:lvl9pPr indent="-3937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9pPr>
          </a:lstStyle>
          <a:p/>
        </p:txBody>
      </p:sp>
      <p:sp>
        <p:nvSpPr>
          <p:cNvPr id="72" name="Google Shape;72;g3b066c52682_1_120"/>
          <p:cNvSpPr txBox="1"/>
          <p:nvPr>
            <p:ph idx="2" type="body"/>
          </p:nvPr>
        </p:nvSpPr>
        <p:spPr>
          <a:xfrm>
            <a:off x="6664087" y="2275840"/>
            <a:ext cx="5790000" cy="6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indent="-482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1pPr>
            <a:lvl2pPr indent="-444500" lvl="1" marL="9144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Char char="–"/>
              <a:defRPr sz="3400"/>
            </a:lvl2pPr>
            <a:lvl3pPr indent="-412750" lvl="2" marL="1371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3pPr>
            <a:lvl4pPr indent="-3937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 sz="2600"/>
            </a:lvl4pPr>
            <a:lvl5pPr indent="-3937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 sz="2600"/>
            </a:lvl5pPr>
            <a:lvl6pPr indent="-3937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6pPr>
            <a:lvl7pPr indent="-3937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7pPr>
            <a:lvl8pPr indent="-3937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8pPr>
            <a:lvl9pPr indent="-3937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9pPr>
          </a:lstStyle>
          <a:p/>
        </p:txBody>
      </p:sp>
      <p:sp>
        <p:nvSpPr>
          <p:cNvPr id="73" name="Google Shape;73;g3b066c52682_1_120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" name="Google Shape;74;g3b066c52682_1_120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5" name="Google Shape;75;g3b066c52682_1_120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b066c52682_1_127"/>
          <p:cNvSpPr txBox="1"/>
          <p:nvPr>
            <p:ph type="title"/>
          </p:nvPr>
        </p:nvSpPr>
        <p:spPr>
          <a:xfrm>
            <a:off x="655484" y="390596"/>
            <a:ext cx="11798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8" name="Google Shape;78;g3b066c52682_1_127"/>
          <p:cNvSpPr txBox="1"/>
          <p:nvPr>
            <p:ph idx="1" type="body"/>
          </p:nvPr>
        </p:nvSpPr>
        <p:spPr>
          <a:xfrm>
            <a:off x="655484" y="2183272"/>
            <a:ext cx="57924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350" lIns="130725" spcFirstLastPara="1" rIns="130725" wrap="square" tIns="65350">
            <a:normAutofit/>
          </a:bodyPr>
          <a:lstStyle>
            <a:lvl1pPr indent="-228600" lvl="0" marL="4572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b="1" sz="3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b="1" sz="2900"/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/>
            </a:lvl3pPr>
            <a:lvl4pPr indent="-2286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4pPr>
            <a:lvl5pPr indent="-2286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5pPr>
            <a:lvl6pPr indent="-2286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6pPr>
            <a:lvl7pPr indent="-2286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7pPr>
            <a:lvl8pPr indent="-2286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8pPr>
            <a:lvl9pPr indent="-2286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9pPr>
          </a:lstStyle>
          <a:p/>
        </p:txBody>
      </p:sp>
      <p:sp>
        <p:nvSpPr>
          <p:cNvPr id="79" name="Google Shape;79;g3b066c52682_1_127"/>
          <p:cNvSpPr txBox="1"/>
          <p:nvPr>
            <p:ph idx="2" type="body"/>
          </p:nvPr>
        </p:nvSpPr>
        <p:spPr>
          <a:xfrm>
            <a:off x="655484" y="3093156"/>
            <a:ext cx="5792400" cy="5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indent="-444500" lvl="0" marL="4572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  <a:defRPr sz="3400"/>
            </a:lvl1pPr>
            <a:lvl2pPr indent="-412750" lvl="1" marL="914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–"/>
              <a:defRPr sz="2900"/>
            </a:lvl2pPr>
            <a:lvl3pPr indent="-3937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3pPr>
            <a:lvl4pPr indent="-37465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–"/>
              <a:defRPr sz="2300"/>
            </a:lvl4pPr>
            <a:lvl5pPr indent="-37465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»"/>
              <a:defRPr sz="2300"/>
            </a:lvl5pPr>
            <a:lvl6pPr indent="-37465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6pPr>
            <a:lvl7pPr indent="-37465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7pPr>
            <a:lvl8pPr indent="-37465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8pPr>
            <a:lvl9pPr indent="-37465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9pPr>
          </a:lstStyle>
          <a:p/>
        </p:txBody>
      </p:sp>
      <p:sp>
        <p:nvSpPr>
          <p:cNvPr id="80" name="Google Shape;80;g3b066c52682_1_127"/>
          <p:cNvSpPr txBox="1"/>
          <p:nvPr>
            <p:ph idx="3" type="body"/>
          </p:nvPr>
        </p:nvSpPr>
        <p:spPr>
          <a:xfrm>
            <a:off x="6659535" y="2183272"/>
            <a:ext cx="57948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350" lIns="130725" spcFirstLastPara="1" rIns="130725" wrap="square" tIns="65350">
            <a:normAutofit/>
          </a:bodyPr>
          <a:lstStyle>
            <a:lvl1pPr indent="-228600" lvl="0" marL="4572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b="1" sz="3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b="1" sz="2900"/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/>
            </a:lvl3pPr>
            <a:lvl4pPr indent="-2286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4pPr>
            <a:lvl5pPr indent="-2286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5pPr>
            <a:lvl6pPr indent="-2286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6pPr>
            <a:lvl7pPr indent="-2286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7pPr>
            <a:lvl8pPr indent="-2286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8pPr>
            <a:lvl9pPr indent="-2286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9pPr>
          </a:lstStyle>
          <a:p/>
        </p:txBody>
      </p:sp>
      <p:sp>
        <p:nvSpPr>
          <p:cNvPr id="81" name="Google Shape;81;g3b066c52682_1_127"/>
          <p:cNvSpPr txBox="1"/>
          <p:nvPr>
            <p:ph idx="4" type="body"/>
          </p:nvPr>
        </p:nvSpPr>
        <p:spPr>
          <a:xfrm>
            <a:off x="6659535" y="3093156"/>
            <a:ext cx="5794800" cy="5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indent="-444500" lvl="0" marL="4572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  <a:defRPr sz="3400"/>
            </a:lvl1pPr>
            <a:lvl2pPr indent="-412750" lvl="1" marL="914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–"/>
              <a:defRPr sz="2900"/>
            </a:lvl2pPr>
            <a:lvl3pPr indent="-3937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3pPr>
            <a:lvl4pPr indent="-37465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–"/>
              <a:defRPr sz="2300"/>
            </a:lvl4pPr>
            <a:lvl5pPr indent="-37465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»"/>
              <a:defRPr sz="2300"/>
            </a:lvl5pPr>
            <a:lvl6pPr indent="-37465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6pPr>
            <a:lvl7pPr indent="-37465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7pPr>
            <a:lvl8pPr indent="-37465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8pPr>
            <a:lvl9pPr indent="-37465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9pPr>
          </a:lstStyle>
          <a:p/>
        </p:txBody>
      </p:sp>
      <p:sp>
        <p:nvSpPr>
          <p:cNvPr id="82" name="Google Shape;82;g3b066c52682_1_127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3" name="Google Shape;83;g3b066c52682_1_127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4" name="Google Shape;84;g3b066c52682_1_127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b066c52682_1_136"/>
          <p:cNvSpPr txBox="1"/>
          <p:nvPr>
            <p:ph type="title"/>
          </p:nvPr>
        </p:nvSpPr>
        <p:spPr>
          <a:xfrm>
            <a:off x="655484" y="390596"/>
            <a:ext cx="11798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7" name="Google Shape;87;g3b066c52682_1_136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8" name="Google Shape;88;g3b066c52682_1_136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9" name="Google Shape;89;g3b066c52682_1_136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066c52682_1_141"/>
          <p:cNvSpPr txBox="1"/>
          <p:nvPr>
            <p:ph type="title"/>
          </p:nvPr>
        </p:nvSpPr>
        <p:spPr>
          <a:xfrm>
            <a:off x="655484" y="388338"/>
            <a:ext cx="4313100" cy="16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65350" lIns="130725" spcFirstLastPara="1" rIns="130725" wrap="square" tIns="653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Calibri"/>
              <a:buNone/>
              <a:defRPr b="1" sz="29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92" name="Google Shape;92;g3b066c52682_1_141"/>
          <p:cNvSpPr txBox="1"/>
          <p:nvPr>
            <p:ph idx="1" type="body"/>
          </p:nvPr>
        </p:nvSpPr>
        <p:spPr>
          <a:xfrm>
            <a:off x="5125521" y="388338"/>
            <a:ext cx="7328700" cy="83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indent="-520700" lvl="0" marL="4572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600"/>
              <a:buChar char="•"/>
              <a:defRPr sz="4600"/>
            </a:lvl1pPr>
            <a:lvl2pPr indent="-482600" lvl="1" marL="9144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–"/>
              <a:defRPr sz="4000"/>
            </a:lvl2pPr>
            <a:lvl3pPr indent="-444500" lvl="2" marL="13716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  <a:defRPr sz="3400"/>
            </a:lvl3pPr>
            <a:lvl4pPr indent="-412750" lvl="3" marL="18288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–"/>
              <a:defRPr sz="2900"/>
            </a:lvl4pPr>
            <a:lvl5pPr indent="-412750" lvl="4" marL="22860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»"/>
              <a:defRPr sz="2900"/>
            </a:lvl5pPr>
            <a:lvl6pPr indent="-412750" lvl="5" marL="2743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6pPr>
            <a:lvl7pPr indent="-412750" lvl="6" marL="3200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7pPr>
            <a:lvl8pPr indent="-412750" lvl="7" marL="3657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8pPr>
            <a:lvl9pPr indent="-412750" lvl="8" marL="41148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9pPr>
          </a:lstStyle>
          <a:p/>
        </p:txBody>
      </p:sp>
      <p:sp>
        <p:nvSpPr>
          <p:cNvPr id="93" name="Google Shape;93;g3b066c52682_1_141"/>
          <p:cNvSpPr txBox="1"/>
          <p:nvPr>
            <p:ph idx="2" type="body"/>
          </p:nvPr>
        </p:nvSpPr>
        <p:spPr>
          <a:xfrm>
            <a:off x="655484" y="2041031"/>
            <a:ext cx="4313100" cy="6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5pPr>
            <a:lvl6pPr indent="-2286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6pPr>
            <a:lvl7pPr indent="-2286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7pPr>
            <a:lvl8pPr indent="-2286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8pPr>
            <a:lvl9pPr indent="-2286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9pPr>
          </a:lstStyle>
          <a:p/>
        </p:txBody>
      </p:sp>
      <p:sp>
        <p:nvSpPr>
          <p:cNvPr id="94" name="Google Shape;94;g3b066c52682_1_141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95" name="Google Shape;95;g3b066c52682_1_141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96" name="Google Shape;96;g3b066c52682_1_141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b066c52682_1_148"/>
          <p:cNvSpPr txBox="1"/>
          <p:nvPr>
            <p:ph type="title"/>
          </p:nvPr>
        </p:nvSpPr>
        <p:spPr>
          <a:xfrm>
            <a:off x="2569589" y="6827520"/>
            <a:ext cx="78657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b" bIns="65350" lIns="130725" spcFirstLastPara="1" rIns="130725" wrap="square" tIns="653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Calibri"/>
              <a:buNone/>
              <a:defRPr b="1" sz="29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99" name="Google Shape;99;g3b066c52682_1_148"/>
          <p:cNvSpPr/>
          <p:nvPr>
            <p:ph idx="2" type="pic"/>
          </p:nvPr>
        </p:nvSpPr>
        <p:spPr>
          <a:xfrm>
            <a:off x="2569589" y="871502"/>
            <a:ext cx="7865700" cy="5852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g3b066c52682_1_148"/>
          <p:cNvSpPr txBox="1"/>
          <p:nvPr>
            <p:ph idx="1" type="body"/>
          </p:nvPr>
        </p:nvSpPr>
        <p:spPr>
          <a:xfrm>
            <a:off x="2569589" y="7633547"/>
            <a:ext cx="78657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5pPr>
            <a:lvl6pPr indent="-2286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6pPr>
            <a:lvl7pPr indent="-2286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7pPr>
            <a:lvl8pPr indent="-2286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8pPr>
            <a:lvl9pPr indent="-2286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9pPr>
          </a:lstStyle>
          <a:p/>
        </p:txBody>
      </p:sp>
      <p:sp>
        <p:nvSpPr>
          <p:cNvPr id="101" name="Google Shape;101;g3b066c52682_1_148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02" name="Google Shape;102;g3b066c52682_1_148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03" name="Google Shape;103;g3b066c52682_1_148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b066c52682_1_155"/>
          <p:cNvSpPr txBox="1"/>
          <p:nvPr>
            <p:ph type="title"/>
          </p:nvPr>
        </p:nvSpPr>
        <p:spPr>
          <a:xfrm>
            <a:off x="655484" y="390596"/>
            <a:ext cx="11798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06" name="Google Shape;106;g3b066c52682_1_155"/>
          <p:cNvSpPr txBox="1"/>
          <p:nvPr>
            <p:ph idx="1" type="body"/>
          </p:nvPr>
        </p:nvSpPr>
        <p:spPr>
          <a:xfrm rot="5400000">
            <a:off x="3336296" y="-404960"/>
            <a:ext cx="6437100" cy="117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indent="-393700" lvl="0" marL="457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1pPr>
            <a:lvl2pPr indent="-393700" lvl="1" marL="914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2pPr>
            <a:lvl3pPr indent="-3937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3pPr>
            <a:lvl4pPr indent="-3937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4pPr>
            <a:lvl5pPr indent="-3937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/>
            </a:lvl5pPr>
            <a:lvl6pPr indent="-3937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6pPr>
            <a:lvl7pPr indent="-3937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7pPr>
            <a:lvl8pPr indent="-3937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8pPr>
            <a:lvl9pPr indent="-3937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9pPr>
          </a:lstStyle>
          <a:p/>
        </p:txBody>
      </p:sp>
      <p:sp>
        <p:nvSpPr>
          <p:cNvPr id="107" name="Google Shape;107;g3b066c52682_1_155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08" name="Google Shape;108;g3b066c52682_1_155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09" name="Google Shape;109;g3b066c52682_1_155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b066c52682_1_161"/>
          <p:cNvSpPr txBox="1"/>
          <p:nvPr>
            <p:ph type="title"/>
          </p:nvPr>
        </p:nvSpPr>
        <p:spPr>
          <a:xfrm rot="5400000">
            <a:off x="6818396" y="3076796"/>
            <a:ext cx="8322000" cy="29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2" name="Google Shape;112;g3b066c52682_1_161"/>
          <p:cNvSpPr txBox="1"/>
          <p:nvPr>
            <p:ph idx="1" type="body"/>
          </p:nvPr>
        </p:nvSpPr>
        <p:spPr>
          <a:xfrm rot="5400000">
            <a:off x="809823" y="236396"/>
            <a:ext cx="8322000" cy="86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indent="-393700" lvl="0" marL="457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1pPr>
            <a:lvl2pPr indent="-393700" lvl="1" marL="914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2pPr>
            <a:lvl3pPr indent="-3937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3pPr>
            <a:lvl4pPr indent="-3937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4pPr>
            <a:lvl5pPr indent="-3937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/>
            </a:lvl5pPr>
            <a:lvl6pPr indent="-3937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6pPr>
            <a:lvl7pPr indent="-3937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7pPr>
            <a:lvl8pPr indent="-3937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8pPr>
            <a:lvl9pPr indent="-3937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9pPr>
          </a:lstStyle>
          <a:p/>
        </p:txBody>
      </p:sp>
      <p:sp>
        <p:nvSpPr>
          <p:cNvPr id="113" name="Google Shape;113;g3b066c52682_1_161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4" name="Google Shape;114;g3b066c52682_1_161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5" name="Google Shape;115;g3b066c52682_1_161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b066c52682_1_321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24" name="Google Shape;124;g3b066c52682_1_321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25" name="Google Shape;125;g3b066c52682_1_321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b066c52682_1_325"/>
          <p:cNvSpPr txBox="1"/>
          <p:nvPr>
            <p:ph type="ctrTitle"/>
          </p:nvPr>
        </p:nvSpPr>
        <p:spPr>
          <a:xfrm>
            <a:off x="982980" y="3029938"/>
            <a:ext cx="11140500" cy="20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28" name="Google Shape;128;g3b066c52682_1_325"/>
          <p:cNvSpPr txBox="1"/>
          <p:nvPr>
            <p:ph idx="1" type="subTitle"/>
          </p:nvPr>
        </p:nvSpPr>
        <p:spPr>
          <a:xfrm>
            <a:off x="1965960" y="5527040"/>
            <a:ext cx="9174600" cy="24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lvl="0" algn="ctr"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4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9" name="Google Shape;129;g3b066c52682_1_325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0" name="Google Shape;130;g3b066c52682_1_325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1" name="Google Shape;131;g3b066c52682_1_325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b066c52682_1_331"/>
          <p:cNvSpPr txBox="1"/>
          <p:nvPr>
            <p:ph type="title"/>
          </p:nvPr>
        </p:nvSpPr>
        <p:spPr>
          <a:xfrm>
            <a:off x="655320" y="390596"/>
            <a:ext cx="11795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4" name="Google Shape;134;g3b066c52682_1_331"/>
          <p:cNvSpPr txBox="1"/>
          <p:nvPr>
            <p:ph idx="1" type="body"/>
          </p:nvPr>
        </p:nvSpPr>
        <p:spPr>
          <a:xfrm>
            <a:off x="655320" y="2275840"/>
            <a:ext cx="11795700" cy="6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indent="-393700" lvl="0" marL="457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1pPr>
            <a:lvl2pPr indent="-393700" lvl="1" marL="914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2pPr>
            <a:lvl3pPr indent="-3937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3pPr>
            <a:lvl4pPr indent="-3937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4pPr>
            <a:lvl5pPr indent="-3937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/>
            </a:lvl5pPr>
            <a:lvl6pPr indent="-3937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6pPr>
            <a:lvl7pPr indent="-3937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7pPr>
            <a:lvl8pPr indent="-3937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8pPr>
            <a:lvl9pPr indent="-3937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9pPr>
          </a:lstStyle>
          <a:p/>
        </p:txBody>
      </p:sp>
      <p:sp>
        <p:nvSpPr>
          <p:cNvPr id="135" name="Google Shape;135;g3b066c52682_1_331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6" name="Google Shape;136;g3b066c52682_1_331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7" name="Google Shape;137;g3b066c52682_1_331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07100" y="1485900"/>
            <a:ext cx="1778000" cy="4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7600" y="698500"/>
            <a:ext cx="1790700" cy="48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6"/>
          <p:cNvSpPr txBox="1"/>
          <p:nvPr>
            <p:ph idx="11" type="ftr"/>
          </p:nvPr>
        </p:nvSpPr>
        <p:spPr>
          <a:xfrm>
            <a:off x="5941568" y="9070848"/>
            <a:ext cx="559206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0" type="dt"/>
          </p:nvPr>
        </p:nvSpPr>
        <p:spPr>
          <a:xfrm>
            <a:off x="873760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6"/>
          <p:cNvSpPr txBox="1"/>
          <p:nvPr>
            <p:ph idx="12" type="sldNum"/>
          </p:nvPr>
        </p:nvSpPr>
        <p:spPr>
          <a:xfrm>
            <a:off x="12582144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b066c52682_1_337"/>
          <p:cNvSpPr txBox="1"/>
          <p:nvPr>
            <p:ph type="title"/>
          </p:nvPr>
        </p:nvSpPr>
        <p:spPr>
          <a:xfrm>
            <a:off x="1035315" y="6267591"/>
            <a:ext cx="11140500" cy="19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00"/>
              <a:buFont typeface="Calibri"/>
              <a:buNone/>
              <a:defRPr b="1" sz="5700" cap="none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0" name="Google Shape;140;g3b066c52682_1_337"/>
          <p:cNvSpPr txBox="1"/>
          <p:nvPr>
            <p:ph idx="1" type="body"/>
          </p:nvPr>
        </p:nvSpPr>
        <p:spPr>
          <a:xfrm>
            <a:off x="1035315" y="4133992"/>
            <a:ext cx="11140500" cy="2133900"/>
          </a:xfrm>
          <a:prstGeom prst="rect">
            <a:avLst/>
          </a:prstGeom>
          <a:noFill/>
          <a:ln>
            <a:noFill/>
          </a:ln>
        </p:spPr>
        <p:txBody>
          <a:bodyPr anchorCtr="0" anchor="b" bIns="65325" lIns="130700" spcFirstLastPara="1" rIns="130700" wrap="square" tIns="65325">
            <a:norm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 sz="29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600"/>
              <a:buNone/>
              <a:defRPr sz="26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300"/>
              <a:buNone/>
              <a:defRPr sz="23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1" name="Google Shape;141;g3b066c52682_1_337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2" name="Google Shape;142;g3b066c52682_1_337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3" name="Google Shape;143;g3b066c52682_1_337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b066c52682_1_343"/>
          <p:cNvSpPr txBox="1"/>
          <p:nvPr>
            <p:ph type="title"/>
          </p:nvPr>
        </p:nvSpPr>
        <p:spPr>
          <a:xfrm>
            <a:off x="655320" y="390596"/>
            <a:ext cx="11795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6" name="Google Shape;146;g3b066c52682_1_343"/>
          <p:cNvSpPr txBox="1"/>
          <p:nvPr>
            <p:ph idx="1" type="body"/>
          </p:nvPr>
        </p:nvSpPr>
        <p:spPr>
          <a:xfrm>
            <a:off x="655320" y="2275840"/>
            <a:ext cx="5788800" cy="6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indent="-482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1pPr>
            <a:lvl2pPr indent="-444500" lvl="1" marL="9144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Char char="–"/>
              <a:defRPr sz="3400"/>
            </a:lvl2pPr>
            <a:lvl3pPr indent="-412750" lvl="2" marL="1371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3pPr>
            <a:lvl4pPr indent="-3937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 sz="2600"/>
            </a:lvl4pPr>
            <a:lvl5pPr indent="-3937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 sz="2600"/>
            </a:lvl5pPr>
            <a:lvl6pPr indent="-3937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6pPr>
            <a:lvl7pPr indent="-3937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7pPr>
            <a:lvl8pPr indent="-3937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8pPr>
            <a:lvl9pPr indent="-3937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9pPr>
          </a:lstStyle>
          <a:p/>
        </p:txBody>
      </p:sp>
      <p:sp>
        <p:nvSpPr>
          <p:cNvPr id="147" name="Google Shape;147;g3b066c52682_1_343"/>
          <p:cNvSpPr txBox="1"/>
          <p:nvPr>
            <p:ph idx="2" type="body"/>
          </p:nvPr>
        </p:nvSpPr>
        <p:spPr>
          <a:xfrm>
            <a:off x="6662420" y="2275840"/>
            <a:ext cx="5788800" cy="6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indent="-482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1pPr>
            <a:lvl2pPr indent="-444500" lvl="1" marL="9144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Char char="–"/>
              <a:defRPr sz="3400"/>
            </a:lvl2pPr>
            <a:lvl3pPr indent="-412750" lvl="2" marL="1371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3pPr>
            <a:lvl4pPr indent="-3937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 sz="2600"/>
            </a:lvl4pPr>
            <a:lvl5pPr indent="-3937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 sz="2600"/>
            </a:lvl5pPr>
            <a:lvl6pPr indent="-3937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6pPr>
            <a:lvl7pPr indent="-3937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7pPr>
            <a:lvl8pPr indent="-3937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8pPr>
            <a:lvl9pPr indent="-3937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9pPr>
          </a:lstStyle>
          <a:p/>
        </p:txBody>
      </p:sp>
      <p:sp>
        <p:nvSpPr>
          <p:cNvPr id="148" name="Google Shape;148;g3b066c52682_1_343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9" name="Google Shape;149;g3b066c52682_1_343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50" name="Google Shape;150;g3b066c52682_1_343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b066c52682_1_350"/>
          <p:cNvSpPr txBox="1"/>
          <p:nvPr>
            <p:ph type="title"/>
          </p:nvPr>
        </p:nvSpPr>
        <p:spPr>
          <a:xfrm>
            <a:off x="655320" y="390596"/>
            <a:ext cx="11795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53" name="Google Shape;153;g3b066c52682_1_350"/>
          <p:cNvSpPr txBox="1"/>
          <p:nvPr>
            <p:ph idx="1" type="body"/>
          </p:nvPr>
        </p:nvSpPr>
        <p:spPr>
          <a:xfrm>
            <a:off x="655320" y="2183272"/>
            <a:ext cx="57909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325" lIns="130700" spcFirstLastPara="1" rIns="130700" wrap="square" tIns="65325">
            <a:normAutofit/>
          </a:bodyPr>
          <a:lstStyle>
            <a:lvl1pPr indent="-228600" lvl="0" marL="4572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b="1" sz="3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b="1" sz="2900"/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/>
            </a:lvl3pPr>
            <a:lvl4pPr indent="-2286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4pPr>
            <a:lvl5pPr indent="-2286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5pPr>
            <a:lvl6pPr indent="-2286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6pPr>
            <a:lvl7pPr indent="-2286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7pPr>
            <a:lvl8pPr indent="-2286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8pPr>
            <a:lvl9pPr indent="-2286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9pPr>
          </a:lstStyle>
          <a:p/>
        </p:txBody>
      </p:sp>
      <p:sp>
        <p:nvSpPr>
          <p:cNvPr id="154" name="Google Shape;154;g3b066c52682_1_350"/>
          <p:cNvSpPr txBox="1"/>
          <p:nvPr>
            <p:ph idx="2" type="body"/>
          </p:nvPr>
        </p:nvSpPr>
        <p:spPr>
          <a:xfrm>
            <a:off x="655320" y="3093156"/>
            <a:ext cx="5790900" cy="5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indent="-444500" lvl="0" marL="4572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  <a:defRPr sz="3400"/>
            </a:lvl1pPr>
            <a:lvl2pPr indent="-412750" lvl="1" marL="914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–"/>
              <a:defRPr sz="2900"/>
            </a:lvl2pPr>
            <a:lvl3pPr indent="-3937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3pPr>
            <a:lvl4pPr indent="-37465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–"/>
              <a:defRPr sz="2300"/>
            </a:lvl4pPr>
            <a:lvl5pPr indent="-37465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»"/>
              <a:defRPr sz="2300"/>
            </a:lvl5pPr>
            <a:lvl6pPr indent="-37465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6pPr>
            <a:lvl7pPr indent="-37465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7pPr>
            <a:lvl8pPr indent="-37465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8pPr>
            <a:lvl9pPr indent="-37465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9pPr>
          </a:lstStyle>
          <a:p/>
        </p:txBody>
      </p:sp>
      <p:sp>
        <p:nvSpPr>
          <p:cNvPr id="155" name="Google Shape;155;g3b066c52682_1_350"/>
          <p:cNvSpPr txBox="1"/>
          <p:nvPr>
            <p:ph idx="3" type="body"/>
          </p:nvPr>
        </p:nvSpPr>
        <p:spPr>
          <a:xfrm>
            <a:off x="6657869" y="2183272"/>
            <a:ext cx="57933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325" lIns="130700" spcFirstLastPara="1" rIns="130700" wrap="square" tIns="65325">
            <a:normAutofit/>
          </a:bodyPr>
          <a:lstStyle>
            <a:lvl1pPr indent="-228600" lvl="0" marL="4572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b="1" sz="3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b="1" sz="2900"/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/>
            </a:lvl3pPr>
            <a:lvl4pPr indent="-2286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4pPr>
            <a:lvl5pPr indent="-2286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5pPr>
            <a:lvl6pPr indent="-2286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6pPr>
            <a:lvl7pPr indent="-2286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7pPr>
            <a:lvl8pPr indent="-2286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8pPr>
            <a:lvl9pPr indent="-2286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/>
            </a:lvl9pPr>
          </a:lstStyle>
          <a:p/>
        </p:txBody>
      </p:sp>
      <p:sp>
        <p:nvSpPr>
          <p:cNvPr id="156" name="Google Shape;156;g3b066c52682_1_350"/>
          <p:cNvSpPr txBox="1"/>
          <p:nvPr>
            <p:ph idx="4" type="body"/>
          </p:nvPr>
        </p:nvSpPr>
        <p:spPr>
          <a:xfrm>
            <a:off x="6657869" y="3093156"/>
            <a:ext cx="5793300" cy="5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indent="-444500" lvl="0" marL="4572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  <a:defRPr sz="3400"/>
            </a:lvl1pPr>
            <a:lvl2pPr indent="-412750" lvl="1" marL="914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–"/>
              <a:defRPr sz="2900"/>
            </a:lvl2pPr>
            <a:lvl3pPr indent="-3937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3pPr>
            <a:lvl4pPr indent="-37465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–"/>
              <a:defRPr sz="2300"/>
            </a:lvl4pPr>
            <a:lvl5pPr indent="-37465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»"/>
              <a:defRPr sz="2300"/>
            </a:lvl5pPr>
            <a:lvl6pPr indent="-37465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6pPr>
            <a:lvl7pPr indent="-37465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7pPr>
            <a:lvl8pPr indent="-37465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8pPr>
            <a:lvl9pPr indent="-37465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9pPr>
          </a:lstStyle>
          <a:p/>
        </p:txBody>
      </p:sp>
      <p:sp>
        <p:nvSpPr>
          <p:cNvPr id="157" name="Google Shape;157;g3b066c52682_1_350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58" name="Google Shape;158;g3b066c52682_1_350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59" name="Google Shape;159;g3b066c52682_1_350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b066c52682_1_359"/>
          <p:cNvSpPr txBox="1"/>
          <p:nvPr>
            <p:ph type="title"/>
          </p:nvPr>
        </p:nvSpPr>
        <p:spPr>
          <a:xfrm>
            <a:off x="655320" y="390596"/>
            <a:ext cx="11795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2" name="Google Shape;162;g3b066c52682_1_359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3" name="Google Shape;163;g3b066c52682_1_359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4" name="Google Shape;164;g3b066c52682_1_359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b066c52682_1_364"/>
          <p:cNvSpPr txBox="1"/>
          <p:nvPr>
            <p:ph type="title"/>
          </p:nvPr>
        </p:nvSpPr>
        <p:spPr>
          <a:xfrm>
            <a:off x="655320" y="388338"/>
            <a:ext cx="4311900" cy="16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65325" lIns="130700" spcFirstLastPara="1" rIns="130700" wrap="square" tIns="653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Calibri"/>
              <a:buNone/>
              <a:defRPr b="1" sz="29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7" name="Google Shape;167;g3b066c52682_1_364"/>
          <p:cNvSpPr txBox="1"/>
          <p:nvPr>
            <p:ph idx="1" type="body"/>
          </p:nvPr>
        </p:nvSpPr>
        <p:spPr>
          <a:xfrm>
            <a:off x="5124238" y="388338"/>
            <a:ext cx="7326900" cy="83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indent="-520700" lvl="0" marL="4572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600"/>
              <a:buChar char="•"/>
              <a:defRPr sz="4600"/>
            </a:lvl1pPr>
            <a:lvl2pPr indent="-482600" lvl="1" marL="9144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–"/>
              <a:defRPr sz="4000"/>
            </a:lvl2pPr>
            <a:lvl3pPr indent="-444500" lvl="2" marL="137160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  <a:defRPr sz="3400"/>
            </a:lvl3pPr>
            <a:lvl4pPr indent="-412750" lvl="3" marL="18288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–"/>
              <a:defRPr sz="2900"/>
            </a:lvl4pPr>
            <a:lvl5pPr indent="-412750" lvl="4" marL="22860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»"/>
              <a:defRPr sz="2900"/>
            </a:lvl5pPr>
            <a:lvl6pPr indent="-412750" lvl="5" marL="2743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6pPr>
            <a:lvl7pPr indent="-412750" lvl="6" marL="3200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7pPr>
            <a:lvl8pPr indent="-412750" lvl="7" marL="3657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8pPr>
            <a:lvl9pPr indent="-412750" lvl="8" marL="41148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9pPr>
          </a:lstStyle>
          <a:p/>
        </p:txBody>
      </p:sp>
      <p:sp>
        <p:nvSpPr>
          <p:cNvPr id="168" name="Google Shape;168;g3b066c52682_1_364"/>
          <p:cNvSpPr txBox="1"/>
          <p:nvPr>
            <p:ph idx="2" type="body"/>
          </p:nvPr>
        </p:nvSpPr>
        <p:spPr>
          <a:xfrm>
            <a:off x="655320" y="2041031"/>
            <a:ext cx="4311900" cy="6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5pPr>
            <a:lvl6pPr indent="-2286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6pPr>
            <a:lvl7pPr indent="-2286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7pPr>
            <a:lvl8pPr indent="-2286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8pPr>
            <a:lvl9pPr indent="-2286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9pPr>
          </a:lstStyle>
          <a:p/>
        </p:txBody>
      </p:sp>
      <p:sp>
        <p:nvSpPr>
          <p:cNvPr id="169" name="Google Shape;169;g3b066c52682_1_364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0" name="Google Shape;170;g3b066c52682_1_364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1" name="Google Shape;171;g3b066c52682_1_364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b066c52682_1_371"/>
          <p:cNvSpPr txBox="1"/>
          <p:nvPr>
            <p:ph type="title"/>
          </p:nvPr>
        </p:nvSpPr>
        <p:spPr>
          <a:xfrm>
            <a:off x="2568946" y="6827520"/>
            <a:ext cx="78639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b" bIns="65325" lIns="130700" spcFirstLastPara="1" rIns="130700" wrap="square" tIns="653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Calibri"/>
              <a:buNone/>
              <a:defRPr b="1" sz="29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4" name="Google Shape;174;g3b066c52682_1_371"/>
          <p:cNvSpPr/>
          <p:nvPr>
            <p:ph idx="2" type="pic"/>
          </p:nvPr>
        </p:nvSpPr>
        <p:spPr>
          <a:xfrm>
            <a:off x="2568946" y="871502"/>
            <a:ext cx="7863900" cy="5852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g3b066c52682_1_371"/>
          <p:cNvSpPr txBox="1"/>
          <p:nvPr>
            <p:ph idx="1" type="body"/>
          </p:nvPr>
        </p:nvSpPr>
        <p:spPr>
          <a:xfrm>
            <a:off x="2568946" y="7633547"/>
            <a:ext cx="78639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5pPr>
            <a:lvl6pPr indent="-2286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6pPr>
            <a:lvl7pPr indent="-2286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7pPr>
            <a:lvl8pPr indent="-2286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8pPr>
            <a:lvl9pPr indent="-2286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9pPr>
          </a:lstStyle>
          <a:p/>
        </p:txBody>
      </p:sp>
      <p:sp>
        <p:nvSpPr>
          <p:cNvPr id="176" name="Google Shape;176;g3b066c52682_1_371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7" name="Google Shape;177;g3b066c52682_1_371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8" name="Google Shape;178;g3b066c52682_1_371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b066c52682_1_378"/>
          <p:cNvSpPr txBox="1"/>
          <p:nvPr>
            <p:ph type="title"/>
          </p:nvPr>
        </p:nvSpPr>
        <p:spPr>
          <a:xfrm>
            <a:off x="655320" y="390596"/>
            <a:ext cx="11795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1" name="Google Shape;181;g3b066c52682_1_378"/>
          <p:cNvSpPr txBox="1"/>
          <p:nvPr>
            <p:ph idx="1" type="body"/>
          </p:nvPr>
        </p:nvSpPr>
        <p:spPr>
          <a:xfrm rot="5400000">
            <a:off x="3334680" y="-403460"/>
            <a:ext cx="6437100" cy="117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indent="-393700" lvl="0" marL="457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1pPr>
            <a:lvl2pPr indent="-393700" lvl="1" marL="914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2pPr>
            <a:lvl3pPr indent="-3937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3pPr>
            <a:lvl4pPr indent="-3937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4pPr>
            <a:lvl5pPr indent="-3937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/>
            </a:lvl5pPr>
            <a:lvl6pPr indent="-3937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6pPr>
            <a:lvl7pPr indent="-3937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7pPr>
            <a:lvl8pPr indent="-3937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8pPr>
            <a:lvl9pPr indent="-3937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9pPr>
          </a:lstStyle>
          <a:p/>
        </p:txBody>
      </p:sp>
      <p:sp>
        <p:nvSpPr>
          <p:cNvPr id="182" name="Google Shape;182;g3b066c52682_1_378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3" name="Google Shape;183;g3b066c52682_1_378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4" name="Google Shape;184;g3b066c52682_1_378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b066c52682_1_384"/>
          <p:cNvSpPr txBox="1"/>
          <p:nvPr>
            <p:ph type="title"/>
          </p:nvPr>
        </p:nvSpPr>
        <p:spPr>
          <a:xfrm rot="5400000">
            <a:off x="6815580" y="3077096"/>
            <a:ext cx="8322000" cy="29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7" name="Google Shape;187;g3b066c52682_1_384"/>
          <p:cNvSpPr txBox="1"/>
          <p:nvPr>
            <p:ph idx="1" type="body"/>
          </p:nvPr>
        </p:nvSpPr>
        <p:spPr>
          <a:xfrm rot="5400000">
            <a:off x="808550" y="237446"/>
            <a:ext cx="8322000" cy="86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indent="-393700" lvl="0" marL="457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1pPr>
            <a:lvl2pPr indent="-393700" lvl="1" marL="914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2pPr>
            <a:lvl3pPr indent="-3937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3pPr>
            <a:lvl4pPr indent="-3937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4pPr>
            <a:lvl5pPr indent="-3937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/>
            </a:lvl5pPr>
            <a:lvl6pPr indent="-3937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6pPr>
            <a:lvl7pPr indent="-3937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7pPr>
            <a:lvl8pPr indent="-3937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8pPr>
            <a:lvl9pPr indent="-3937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9pPr>
          </a:lstStyle>
          <a:p/>
        </p:txBody>
      </p:sp>
      <p:sp>
        <p:nvSpPr>
          <p:cNvPr id="188" name="Google Shape;188;g3b066c52682_1_384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9" name="Google Shape;189;g3b066c52682_1_384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90" name="Google Shape;190;g3b066c52682_1_384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/>
          <p:nvPr>
            <p:ph type="title"/>
          </p:nvPr>
        </p:nvSpPr>
        <p:spPr>
          <a:xfrm>
            <a:off x="437703" y="410633"/>
            <a:ext cx="16599793" cy="1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" type="body"/>
          </p:nvPr>
        </p:nvSpPr>
        <p:spPr>
          <a:xfrm>
            <a:off x="873760" y="2243328"/>
            <a:ext cx="7601712" cy="64373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7"/>
          <p:cNvSpPr txBox="1"/>
          <p:nvPr>
            <p:ph idx="2" type="body"/>
          </p:nvPr>
        </p:nvSpPr>
        <p:spPr>
          <a:xfrm>
            <a:off x="8999728" y="2243328"/>
            <a:ext cx="7601712" cy="64373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1" type="ftr"/>
          </p:nvPr>
        </p:nvSpPr>
        <p:spPr>
          <a:xfrm>
            <a:off x="5941568" y="9070848"/>
            <a:ext cx="559206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0" type="dt"/>
          </p:nvPr>
        </p:nvSpPr>
        <p:spPr>
          <a:xfrm>
            <a:off x="873760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2" type="sldNum"/>
          </p:nvPr>
        </p:nvSpPr>
        <p:spPr>
          <a:xfrm>
            <a:off x="12582144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8"/>
          <p:cNvSpPr txBox="1"/>
          <p:nvPr>
            <p:ph type="ctrTitle"/>
          </p:nvPr>
        </p:nvSpPr>
        <p:spPr>
          <a:xfrm>
            <a:off x="1310640" y="3023616"/>
            <a:ext cx="14853920" cy="20482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8"/>
          <p:cNvSpPr txBox="1"/>
          <p:nvPr>
            <p:ph idx="1" type="subTitle"/>
          </p:nvPr>
        </p:nvSpPr>
        <p:spPr>
          <a:xfrm>
            <a:off x="2621280" y="5462016"/>
            <a:ext cx="1223264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1" type="ftr"/>
          </p:nvPr>
        </p:nvSpPr>
        <p:spPr>
          <a:xfrm>
            <a:off x="5941568" y="9070848"/>
            <a:ext cx="559206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8"/>
          <p:cNvSpPr txBox="1"/>
          <p:nvPr>
            <p:ph idx="10" type="dt"/>
          </p:nvPr>
        </p:nvSpPr>
        <p:spPr>
          <a:xfrm>
            <a:off x="873760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2" type="sldNum"/>
          </p:nvPr>
        </p:nvSpPr>
        <p:spPr>
          <a:xfrm>
            <a:off x="12582144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/>
          <p:nvPr>
            <p:ph type="title"/>
          </p:nvPr>
        </p:nvSpPr>
        <p:spPr>
          <a:xfrm>
            <a:off x="437703" y="410633"/>
            <a:ext cx="16599793" cy="1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1" type="ftr"/>
          </p:nvPr>
        </p:nvSpPr>
        <p:spPr>
          <a:xfrm>
            <a:off x="5941568" y="9070848"/>
            <a:ext cx="559206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0" type="dt"/>
          </p:nvPr>
        </p:nvSpPr>
        <p:spPr>
          <a:xfrm>
            <a:off x="873760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12" type="sldNum"/>
          </p:nvPr>
        </p:nvSpPr>
        <p:spPr>
          <a:xfrm>
            <a:off x="12582144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b066c52682_1_98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9" name="Google Shape;49;g3b066c52682_1_98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0" name="Google Shape;50;g3b066c52682_1_98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3b066c52682_1_102"/>
          <p:cNvSpPr txBox="1"/>
          <p:nvPr>
            <p:ph type="ctrTitle"/>
          </p:nvPr>
        </p:nvSpPr>
        <p:spPr>
          <a:xfrm>
            <a:off x="983226" y="3029938"/>
            <a:ext cx="11143200" cy="20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3" name="Google Shape;53;g3b066c52682_1_102"/>
          <p:cNvSpPr txBox="1"/>
          <p:nvPr>
            <p:ph idx="1" type="subTitle"/>
          </p:nvPr>
        </p:nvSpPr>
        <p:spPr>
          <a:xfrm>
            <a:off x="1966452" y="5527040"/>
            <a:ext cx="9176700" cy="24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lvl="0" algn="ctr"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4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" name="Google Shape;54;g3b066c52682_1_102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5" name="Google Shape;55;g3b066c52682_1_102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6" name="Google Shape;56;g3b066c52682_1_102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b066c52682_1_108"/>
          <p:cNvSpPr txBox="1"/>
          <p:nvPr>
            <p:ph type="title"/>
          </p:nvPr>
        </p:nvSpPr>
        <p:spPr>
          <a:xfrm>
            <a:off x="655484" y="390596"/>
            <a:ext cx="11798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9" name="Google Shape;59;g3b066c52682_1_108"/>
          <p:cNvSpPr txBox="1"/>
          <p:nvPr>
            <p:ph idx="1" type="body"/>
          </p:nvPr>
        </p:nvSpPr>
        <p:spPr>
          <a:xfrm>
            <a:off x="655484" y="2275840"/>
            <a:ext cx="11798700" cy="6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indent="-393700" lvl="0" marL="457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1pPr>
            <a:lvl2pPr indent="-393700" lvl="1" marL="914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2pPr>
            <a:lvl3pPr indent="-393700" lvl="2" marL="1371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3pPr>
            <a:lvl4pPr indent="-393700" lvl="3" marL="1828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/>
            </a:lvl4pPr>
            <a:lvl5pPr indent="-393700" lvl="4" marL="2286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/>
            </a:lvl5pPr>
            <a:lvl6pPr indent="-393700" lvl="5" marL="2743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6pPr>
            <a:lvl7pPr indent="-393700" lvl="6" marL="32004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7pPr>
            <a:lvl8pPr indent="-393700" lvl="7" marL="36576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8pPr>
            <a:lvl9pPr indent="-393700" lvl="8" marL="41148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/>
            </a:lvl9pPr>
          </a:lstStyle>
          <a:p/>
        </p:txBody>
      </p:sp>
      <p:sp>
        <p:nvSpPr>
          <p:cNvPr id="60" name="Google Shape;60;g3b066c52682_1_108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" name="Google Shape;61;g3b066c52682_1_108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2" name="Google Shape;62;g3b066c52682_1_108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b066c52682_1_114"/>
          <p:cNvSpPr txBox="1"/>
          <p:nvPr>
            <p:ph type="title"/>
          </p:nvPr>
        </p:nvSpPr>
        <p:spPr>
          <a:xfrm>
            <a:off x="1035574" y="6267591"/>
            <a:ext cx="11143200" cy="19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00"/>
              <a:buFont typeface="Calibri"/>
              <a:buNone/>
              <a:defRPr b="1" sz="5700" cap="none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5" name="Google Shape;65;g3b066c52682_1_114"/>
          <p:cNvSpPr txBox="1"/>
          <p:nvPr>
            <p:ph idx="1" type="body"/>
          </p:nvPr>
        </p:nvSpPr>
        <p:spPr>
          <a:xfrm>
            <a:off x="1035574" y="4133992"/>
            <a:ext cx="11143200" cy="2133900"/>
          </a:xfrm>
          <a:prstGeom prst="rect">
            <a:avLst/>
          </a:prstGeom>
          <a:noFill/>
          <a:ln>
            <a:noFill/>
          </a:ln>
        </p:spPr>
        <p:txBody>
          <a:bodyPr anchorCtr="0" anchor="b" bIns="65350" lIns="130725" spcFirstLastPara="1" rIns="130725" wrap="square" tIns="65350">
            <a:norm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900"/>
              <a:buNone/>
              <a:defRPr sz="29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600"/>
              <a:buNone/>
              <a:defRPr sz="26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300"/>
              <a:buNone/>
              <a:defRPr sz="23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" name="Google Shape;66;g3b066c52682_1_114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7" name="Google Shape;67;g3b066c52682_1_114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8" name="Google Shape;68;g3b066c52682_1_114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4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5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437703" y="410633"/>
            <a:ext cx="16599793" cy="1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873760" y="2243328"/>
            <a:ext cx="15727680" cy="64373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1" type="ftr"/>
          </p:nvPr>
        </p:nvSpPr>
        <p:spPr>
          <a:xfrm>
            <a:off x="5941568" y="9070848"/>
            <a:ext cx="5592064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14"/>
          <p:cNvSpPr txBox="1"/>
          <p:nvPr>
            <p:ph idx="10" type="dt"/>
          </p:nvPr>
        </p:nvSpPr>
        <p:spPr>
          <a:xfrm>
            <a:off x="873760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" name="Google Shape;10;p14"/>
          <p:cNvSpPr txBox="1"/>
          <p:nvPr>
            <p:ph idx="12" type="sldNum"/>
          </p:nvPr>
        </p:nvSpPr>
        <p:spPr>
          <a:xfrm>
            <a:off x="12582144" y="9070848"/>
            <a:ext cx="4019296" cy="487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b066c52682_1_92"/>
          <p:cNvSpPr txBox="1"/>
          <p:nvPr>
            <p:ph type="title"/>
          </p:nvPr>
        </p:nvSpPr>
        <p:spPr>
          <a:xfrm>
            <a:off x="655484" y="390596"/>
            <a:ext cx="11798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rm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300"/>
              <a:buFont typeface="Calibri"/>
              <a:buNone/>
              <a:defRPr b="0" i="0" sz="6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9pPr>
          </a:lstStyle>
          <a:p/>
        </p:txBody>
      </p:sp>
      <p:sp>
        <p:nvSpPr>
          <p:cNvPr id="43" name="Google Shape;43;g3b066c52682_1_92"/>
          <p:cNvSpPr txBox="1"/>
          <p:nvPr>
            <p:ph idx="1" type="body"/>
          </p:nvPr>
        </p:nvSpPr>
        <p:spPr>
          <a:xfrm>
            <a:off x="655484" y="2275840"/>
            <a:ext cx="11798700" cy="6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50" lIns="130725" spcFirstLastPara="1" rIns="130725" wrap="square" tIns="65350">
            <a:normAutofit/>
          </a:bodyPr>
          <a:lstStyle>
            <a:lvl1pPr indent="-520700" lvl="0" marL="457200" marR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Char char="•"/>
              <a:defRPr b="0" i="0" sz="4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82600" lvl="1" marL="914400" marR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–"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44500" lvl="2" marL="1371600" marR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12750" lvl="3" marL="18288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–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12750" lvl="4" marL="22860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»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412750" lvl="5" marL="27432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412750" lvl="6" marL="32004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412750" lvl="7" marL="36576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412750" lvl="8" marL="41148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g3b066c52682_1_92"/>
          <p:cNvSpPr txBox="1"/>
          <p:nvPr>
            <p:ph idx="10" type="dt"/>
          </p:nvPr>
        </p:nvSpPr>
        <p:spPr>
          <a:xfrm>
            <a:off x="655484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g3b066c52682_1_92"/>
          <p:cNvSpPr txBox="1"/>
          <p:nvPr>
            <p:ph idx="11" type="ftr"/>
          </p:nvPr>
        </p:nvSpPr>
        <p:spPr>
          <a:xfrm>
            <a:off x="4479141" y="9040142"/>
            <a:ext cx="4151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g3b066c52682_1_92"/>
          <p:cNvSpPr txBox="1"/>
          <p:nvPr>
            <p:ph idx="12" type="sldNum"/>
          </p:nvPr>
        </p:nvSpPr>
        <p:spPr>
          <a:xfrm>
            <a:off x="9395270" y="9040142"/>
            <a:ext cx="3058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50" lIns="130725" spcFirstLastPara="1" rIns="130725" wrap="square" tIns="6535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b066c52682_1_315"/>
          <p:cNvSpPr txBox="1"/>
          <p:nvPr>
            <p:ph type="title"/>
          </p:nvPr>
        </p:nvSpPr>
        <p:spPr>
          <a:xfrm>
            <a:off x="655320" y="390596"/>
            <a:ext cx="11795700" cy="16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rm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300"/>
              <a:buFont typeface="Calibri"/>
              <a:buNone/>
              <a:defRPr b="0" i="0" sz="6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9pPr>
          </a:lstStyle>
          <a:p/>
        </p:txBody>
      </p:sp>
      <p:sp>
        <p:nvSpPr>
          <p:cNvPr id="118" name="Google Shape;118;g3b066c52682_1_315"/>
          <p:cNvSpPr txBox="1"/>
          <p:nvPr>
            <p:ph idx="1" type="body"/>
          </p:nvPr>
        </p:nvSpPr>
        <p:spPr>
          <a:xfrm>
            <a:off x="655320" y="2275840"/>
            <a:ext cx="11795700" cy="6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5325" lIns="130700" spcFirstLastPara="1" rIns="130700" wrap="square" tIns="65325">
            <a:normAutofit/>
          </a:bodyPr>
          <a:lstStyle>
            <a:lvl1pPr indent="-520700" lvl="0" marL="457200" marR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Char char="•"/>
              <a:defRPr b="0" i="0" sz="4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82600" lvl="1" marL="914400" marR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–"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44500" lvl="2" marL="1371600" marR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12750" lvl="3" marL="18288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–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12750" lvl="4" marL="22860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»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412750" lvl="5" marL="27432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412750" lvl="6" marL="32004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412750" lvl="7" marL="36576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412750" lvl="8" marL="4114800" marR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g3b066c52682_1_315"/>
          <p:cNvSpPr txBox="1"/>
          <p:nvPr>
            <p:ph idx="10" type="dt"/>
          </p:nvPr>
        </p:nvSpPr>
        <p:spPr>
          <a:xfrm>
            <a:off x="6553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g3b066c52682_1_315"/>
          <p:cNvSpPr txBox="1"/>
          <p:nvPr>
            <p:ph idx="11" type="ftr"/>
          </p:nvPr>
        </p:nvSpPr>
        <p:spPr>
          <a:xfrm>
            <a:off x="4478020" y="9040142"/>
            <a:ext cx="41505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g3b066c52682_1_315"/>
          <p:cNvSpPr txBox="1"/>
          <p:nvPr>
            <p:ph idx="12" type="sldNum"/>
          </p:nvPr>
        </p:nvSpPr>
        <p:spPr>
          <a:xfrm>
            <a:off x="9392920" y="9040142"/>
            <a:ext cx="30582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325" lIns="130700" spcFirstLastPara="1" rIns="130700" wrap="square" tIns="6532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Relationship Id="rId5" Type="http://schemas.openxmlformats.org/officeDocument/2006/relationships/image" Target="../media/image22.png"/><Relationship Id="rId6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7.png"/><Relationship Id="rId4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6.png"/><Relationship Id="rId4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jp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jpg"/><Relationship Id="rId4" Type="http://schemas.openxmlformats.org/officeDocument/2006/relationships/image" Target="../media/image12.jpg"/><Relationship Id="rId5" Type="http://schemas.openxmlformats.org/officeDocument/2006/relationships/image" Target="../media/image15.jpg"/><Relationship Id="rId6" Type="http://schemas.openxmlformats.org/officeDocument/2006/relationships/image" Target="../media/image6.jpg"/><Relationship Id="rId7" Type="http://schemas.openxmlformats.org/officeDocument/2006/relationships/image" Target="../media/image9.png"/><Relationship Id="rId8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888" y="76200"/>
            <a:ext cx="16117425" cy="960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91c48849fd_3_1"/>
          <p:cNvSpPr txBox="1"/>
          <p:nvPr>
            <p:ph type="title"/>
          </p:nvPr>
        </p:nvSpPr>
        <p:spPr>
          <a:xfrm>
            <a:off x="588254" y="260472"/>
            <a:ext cx="158655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111111"/>
                </a:solidFill>
              </a:rPr>
              <a:t>Estudi biax de les dades (Kaggle)</a:t>
            </a:r>
            <a:r>
              <a:rPr lang="en-US" sz="4000">
                <a:solidFill>
                  <a:srgbClr val="111111"/>
                </a:solidFill>
              </a:rPr>
              <a:t> </a:t>
            </a:r>
            <a:endParaRPr sz="4000"/>
          </a:p>
        </p:txBody>
      </p:sp>
      <p:pic>
        <p:nvPicPr>
          <p:cNvPr id="269" name="Google Shape;269;g391c48849fd_3_1" title="comparativa_filtre_bias_20251213-2227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0784" y="1052125"/>
            <a:ext cx="14065172" cy="870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91c48849fd_2_0"/>
          <p:cNvSpPr txBox="1"/>
          <p:nvPr>
            <p:ph type="title"/>
          </p:nvPr>
        </p:nvSpPr>
        <p:spPr>
          <a:xfrm>
            <a:off x="588254" y="260472"/>
            <a:ext cx="15865500" cy="12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4250">
                <a:solidFill>
                  <a:srgbClr val="111111"/>
                </a:solidFill>
              </a:rPr>
              <a:t>Estudi Hiperparàmetre K (Recomanador Col·laboratiu (Small))</a:t>
            </a:r>
            <a:endParaRPr sz="425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111111"/>
              </a:solidFill>
            </a:endParaRPr>
          </a:p>
        </p:txBody>
      </p:sp>
      <p:pic>
        <p:nvPicPr>
          <p:cNvPr id="275" name="Google Shape;275;g391c48849fd_2_0" title="kveins_simple_k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0784" y="1051560"/>
            <a:ext cx="14063473" cy="8705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b066c52682_1_202"/>
          <p:cNvSpPr txBox="1"/>
          <p:nvPr>
            <p:ph type="title"/>
          </p:nvPr>
        </p:nvSpPr>
        <p:spPr>
          <a:xfrm>
            <a:off x="585216" y="256032"/>
            <a:ext cx="165126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50">
                <a:solidFill>
                  <a:srgbClr val="111111"/>
                </a:solidFill>
              </a:rPr>
              <a:t>Estudi Hiperparàmetre K (Recomanador Col·laboratiu (Kaggle))</a:t>
            </a:r>
            <a:endParaRPr sz="4250"/>
          </a:p>
        </p:txBody>
      </p:sp>
      <p:pic>
        <p:nvPicPr>
          <p:cNvPr id="281" name="Google Shape;281;g3b066c52682_1_202" title="hiperparam_k_neighbors_20251215-00174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0784" y="1051560"/>
            <a:ext cx="14097234" cy="8705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g3b066c52682_1_88" title="Gemini_Generated_Image_1jm3e61jm3e61jm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94050"/>
            <a:ext cx="17322798" cy="9232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9"/>
          <p:cNvSpPr txBox="1"/>
          <p:nvPr>
            <p:ph type="title"/>
          </p:nvPr>
        </p:nvSpPr>
        <p:spPr>
          <a:xfrm>
            <a:off x="515004" y="162772"/>
            <a:ext cx="158655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50">
                <a:solidFill>
                  <a:srgbClr val="111111"/>
                </a:solidFill>
              </a:rPr>
              <a:t>Estudi h</a:t>
            </a:r>
            <a:r>
              <a:rPr b="1" lang="en-US" sz="4250">
                <a:solidFill>
                  <a:srgbClr val="111111"/>
                </a:solidFill>
              </a:rPr>
              <a:t>iperparàmetres Funk-SVD (Small)</a:t>
            </a:r>
            <a:endParaRPr sz="4250"/>
          </a:p>
        </p:txBody>
      </p:sp>
      <p:pic>
        <p:nvPicPr>
          <p:cNvPr id="292" name="Google Shape;292;p9" title="epochs_simple_k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0784" y="829672"/>
            <a:ext cx="6812278" cy="43561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9" title="lr_simple_k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41450" y="831485"/>
            <a:ext cx="6788116" cy="4352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9" title="nfactors_simple_k5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8221" y="5401050"/>
            <a:ext cx="6797379" cy="4352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9" title="reg_simple_k5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36826" y="5401054"/>
            <a:ext cx="6797379" cy="43525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91c48849fd_3_15"/>
          <p:cNvSpPr txBox="1"/>
          <p:nvPr>
            <p:ph type="title"/>
          </p:nvPr>
        </p:nvSpPr>
        <p:spPr>
          <a:xfrm>
            <a:off x="515004" y="162772"/>
            <a:ext cx="158655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50">
                <a:solidFill>
                  <a:srgbClr val="111111"/>
                </a:solidFill>
              </a:rPr>
              <a:t>Estudi hiperparàmetres Funk-SVD (Kaggle)</a:t>
            </a:r>
            <a:endParaRPr sz="4250"/>
          </a:p>
        </p:txBody>
      </p:sp>
      <p:pic>
        <p:nvPicPr>
          <p:cNvPr id="301" name="Google Shape;301;g391c48849fd_3_15" title="hiperparam_svd_reg_20251216-05030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2734" y="5404104"/>
            <a:ext cx="6732554" cy="4352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g391c48849fd_3_15" title="hiperparam_svd_lr_20251216-120826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9928" y="5404104"/>
            <a:ext cx="6732554" cy="4352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g391c48849fd_3_15" title="hiperparam_svd_epochs_20251217-120015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0784" y="832104"/>
            <a:ext cx="6815898" cy="4352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g391c48849fd_3_15" title="hiperparam_svd_factors_20251217-095905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44584" y="832104"/>
            <a:ext cx="6889984" cy="4352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91c48849fd_2_10"/>
          <p:cNvSpPr txBox="1"/>
          <p:nvPr>
            <p:ph type="title"/>
          </p:nvPr>
        </p:nvSpPr>
        <p:spPr>
          <a:xfrm>
            <a:off x="515004" y="553547"/>
            <a:ext cx="158655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50">
                <a:solidFill>
                  <a:srgbClr val="111111"/>
                </a:solidFill>
              </a:rPr>
              <a:t>Comparació Heatmap (Kaggle)</a:t>
            </a:r>
            <a:endParaRPr sz="4250"/>
          </a:p>
        </p:txBody>
      </p:sp>
      <p:pic>
        <p:nvPicPr>
          <p:cNvPr id="310" name="Google Shape;310;g391c48849fd_2_10" title="svd_heatmap_lr_reg_20251217-08161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64" y="1837944"/>
            <a:ext cx="8010143" cy="640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g391c48849fd_2_10" title="svd_heatmap_factors_reg_20251217-09240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08008" y="1837944"/>
            <a:ext cx="8105774" cy="640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b066c52682_1_206"/>
          <p:cNvSpPr txBox="1"/>
          <p:nvPr>
            <p:ph type="title"/>
          </p:nvPr>
        </p:nvSpPr>
        <p:spPr>
          <a:xfrm>
            <a:off x="416979" y="152997"/>
            <a:ext cx="158655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50">
                <a:solidFill>
                  <a:srgbClr val="111111"/>
                </a:solidFill>
              </a:rPr>
              <a:t>Estudi hiperparàmetre (Recomanador Content-Based)</a:t>
            </a:r>
            <a:endParaRPr sz="4250"/>
          </a:p>
        </p:txBody>
      </p:sp>
      <p:pic>
        <p:nvPicPr>
          <p:cNvPr id="317" name="Google Shape;317;g3b066c52682_1_206" title="hiperparam_content_keywords_20251215-2134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429" y="819912"/>
            <a:ext cx="13962342" cy="8933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"/>
          <p:cNvSpPr txBox="1"/>
          <p:nvPr>
            <p:ph type="title"/>
          </p:nvPr>
        </p:nvSpPr>
        <p:spPr>
          <a:xfrm>
            <a:off x="609603" y="8"/>
            <a:ext cx="16599900" cy="9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447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/>
              <a:t>Comparativa global de rendiment (RMSE)</a:t>
            </a:r>
            <a:endParaRPr b="1" sz="4100"/>
          </a:p>
        </p:txBody>
      </p:sp>
      <p:sp>
        <p:nvSpPr>
          <p:cNvPr id="323" name="Google Shape;323;p5"/>
          <p:cNvSpPr txBox="1"/>
          <p:nvPr/>
        </p:nvSpPr>
        <p:spPr>
          <a:xfrm>
            <a:off x="609600" y="979200"/>
            <a:ext cx="153627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2700">
            <a:spAutoFit/>
          </a:bodyPr>
          <a:lstStyle/>
          <a:p>
            <a:pPr indent="-2539" lvl="0" marL="14603" marR="5080" rtl="0" algn="l">
              <a:lnSpc>
                <a:spcPct val="1115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L'error (RMSE) varia significativament entre mètodes i datasets. </a:t>
            </a:r>
            <a:r>
              <a:rPr lang="en-US" sz="2700"/>
              <a:t>                                                         </a:t>
            </a:r>
            <a:r>
              <a:rPr b="1" lang="en-US" sz="2700"/>
              <a:t>     </a:t>
            </a:r>
            <a:endParaRPr b="1" sz="2700"/>
          </a:p>
        </p:txBody>
      </p:sp>
      <p:sp>
        <p:nvSpPr>
          <p:cNvPr id="324" name="Google Shape;324;p5"/>
          <p:cNvSpPr txBox="1"/>
          <p:nvPr/>
        </p:nvSpPr>
        <p:spPr>
          <a:xfrm>
            <a:off x="12364675" y="1676025"/>
            <a:ext cx="3000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168275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Kaggle</a:t>
            </a:r>
            <a:endParaRPr/>
          </a:p>
        </p:txBody>
      </p:sp>
      <p:sp>
        <p:nvSpPr>
          <p:cNvPr id="325" name="Google Shape;325;p5"/>
          <p:cNvSpPr txBox="1"/>
          <p:nvPr/>
        </p:nvSpPr>
        <p:spPr>
          <a:xfrm>
            <a:off x="1957650" y="1800000"/>
            <a:ext cx="5038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168275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MovieLens Small</a:t>
            </a:r>
            <a:endParaRPr/>
          </a:p>
        </p:txBody>
      </p:sp>
      <p:pic>
        <p:nvPicPr>
          <p:cNvPr id="326" name="Google Shape;326;p5" title="rmse_simple_k5.png"/>
          <p:cNvPicPr preferRelativeResize="0"/>
          <p:nvPr/>
        </p:nvPicPr>
        <p:blipFill rotWithShape="1">
          <a:blip r:embed="rId3">
            <a:alphaModFix/>
          </a:blip>
          <a:srcRect b="0" l="0" r="0" t="4843"/>
          <a:stretch/>
        </p:blipFill>
        <p:spPr>
          <a:xfrm>
            <a:off x="0" y="2276325"/>
            <a:ext cx="8953498" cy="698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5" title="comparativa_rmse_20251217-152936.png"/>
          <p:cNvPicPr preferRelativeResize="0"/>
          <p:nvPr/>
        </p:nvPicPr>
        <p:blipFill rotWithShape="1">
          <a:blip r:embed="rId4">
            <a:alphaModFix/>
          </a:blip>
          <a:srcRect b="0" l="0" r="0" t="4223"/>
          <a:stretch/>
        </p:blipFill>
        <p:spPr>
          <a:xfrm>
            <a:off x="8953500" y="2277762"/>
            <a:ext cx="8522199" cy="6986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12" title="Gemini_Generated_Image_di4rk5di4rk5di4r.png"/>
          <p:cNvPicPr preferRelativeResize="0"/>
          <p:nvPr/>
        </p:nvPicPr>
        <p:blipFill rotWithShape="1">
          <a:blip r:embed="rId3">
            <a:alphaModFix/>
          </a:blip>
          <a:srcRect b="2995" l="0" r="0" t="5688"/>
          <a:stretch/>
        </p:blipFill>
        <p:spPr>
          <a:xfrm>
            <a:off x="66700" y="493137"/>
            <a:ext cx="17203200" cy="876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5275" y="4572000"/>
            <a:ext cx="1739900" cy="181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11750" y="4595675"/>
            <a:ext cx="1371600" cy="181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 txBox="1"/>
          <p:nvPr>
            <p:ph type="title"/>
          </p:nvPr>
        </p:nvSpPr>
        <p:spPr>
          <a:xfrm>
            <a:off x="654249" y="388250"/>
            <a:ext cx="16166700" cy="17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25">
            <a:spAutoFit/>
          </a:bodyPr>
          <a:lstStyle/>
          <a:p>
            <a:pPr indent="0" lvl="0" marL="27305" rtl="0" algn="just">
              <a:lnSpc>
                <a:spcPct val="11245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00">
                <a:solidFill>
                  <a:srgbClr val="242424"/>
                </a:solidFill>
              </a:rPr>
              <a:t>La </a:t>
            </a:r>
            <a:r>
              <a:rPr b="1" lang="en-US" sz="5100">
                <a:solidFill>
                  <a:srgbClr val="212121"/>
                </a:solidFill>
              </a:rPr>
              <a:t>nostra </a:t>
            </a:r>
            <a:r>
              <a:rPr b="1" lang="en-US" sz="5100">
                <a:solidFill>
                  <a:srgbClr val="1F1F1F"/>
                </a:solidFill>
              </a:rPr>
              <a:t>missió: </a:t>
            </a:r>
            <a:r>
              <a:rPr b="1" lang="en-US" sz="5100">
                <a:solidFill>
                  <a:srgbClr val="262626"/>
                </a:solidFill>
              </a:rPr>
              <a:t>Estudiar diferents</a:t>
            </a:r>
            <a:r>
              <a:rPr b="1" lang="en-US" sz="5100">
                <a:solidFill>
                  <a:srgbClr val="212121"/>
                </a:solidFill>
              </a:rPr>
              <a:t> </a:t>
            </a:r>
            <a:r>
              <a:rPr b="1" lang="en-US" sz="5100">
                <a:solidFill>
                  <a:srgbClr val="232323"/>
                </a:solidFill>
              </a:rPr>
              <a:t>recomanadors </a:t>
            </a:r>
            <a:r>
              <a:rPr b="1" lang="en-US" sz="5100">
                <a:solidFill>
                  <a:srgbClr val="2A2A2A"/>
                </a:solidFill>
              </a:rPr>
              <a:t>a</a:t>
            </a:r>
            <a:r>
              <a:rPr b="1" lang="en-US" sz="5100"/>
              <a:t> </a:t>
            </a:r>
            <a:r>
              <a:rPr b="1" lang="en-US" sz="5350">
                <a:solidFill>
                  <a:srgbClr val="1F1F1F"/>
                </a:solidFill>
              </a:rPr>
              <a:t>través </a:t>
            </a:r>
            <a:r>
              <a:rPr b="1" lang="en-US" sz="5350">
                <a:solidFill>
                  <a:srgbClr val="262626"/>
                </a:solidFill>
              </a:rPr>
              <a:t>de </a:t>
            </a:r>
            <a:r>
              <a:rPr b="1" lang="en-US" sz="5350">
                <a:solidFill>
                  <a:srgbClr val="212121"/>
                </a:solidFill>
              </a:rPr>
              <a:t>l'experimentació</a:t>
            </a:r>
            <a:endParaRPr b="1" sz="5350"/>
          </a:p>
        </p:txBody>
      </p:sp>
      <p:sp>
        <p:nvSpPr>
          <p:cNvPr id="203" name="Google Shape;203;p2"/>
          <p:cNvSpPr txBox="1"/>
          <p:nvPr/>
        </p:nvSpPr>
        <p:spPr>
          <a:xfrm>
            <a:off x="745425" y="2575275"/>
            <a:ext cx="155766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9685" rtl="0" algn="just">
              <a:lnSpc>
                <a:spcPct val="1143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El nostre objectiu és una anàlisi empírica i comparativa dels mètodes de recomanació,</a:t>
            </a:r>
            <a:r>
              <a:rPr lang="en-US" sz="3200"/>
              <a:t> </a:t>
            </a:r>
            <a:r>
              <a:rPr lang="en-US" sz="3200"/>
              <a:t>avaluant com el seu rendiment es veu afectat per quatre factors clau:</a:t>
            </a:r>
            <a:endParaRPr sz="3200"/>
          </a:p>
        </p:txBody>
      </p:sp>
      <p:sp>
        <p:nvSpPr>
          <p:cNvPr id="204" name="Google Shape;204;p2"/>
          <p:cNvSpPr txBox="1"/>
          <p:nvPr/>
        </p:nvSpPr>
        <p:spPr>
          <a:xfrm>
            <a:off x="1290798" y="6828014"/>
            <a:ext cx="2548800" cy="18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6675">
            <a:spAutoFit/>
          </a:bodyPr>
          <a:lstStyle/>
          <a:p>
            <a:pPr indent="0" lvl="0" marL="12700" marR="5080" rtl="0" algn="ctr">
              <a:lnSpc>
                <a:spcPct val="10847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50"/>
              <a:t>M</a:t>
            </a:r>
            <a:r>
              <a:rPr lang="en-US" sz="2750"/>
              <a:t>ètodes d'aprenentatge computacional diversos</a:t>
            </a:r>
            <a:endParaRPr sz="2750"/>
          </a:p>
        </p:txBody>
      </p:sp>
      <p:sp>
        <p:nvSpPr>
          <p:cNvPr id="205" name="Google Shape;205;p2"/>
          <p:cNvSpPr txBox="1"/>
          <p:nvPr/>
        </p:nvSpPr>
        <p:spPr>
          <a:xfrm>
            <a:off x="5218425" y="7025275"/>
            <a:ext cx="2860800" cy="14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775">
            <a:spAutoFit/>
          </a:bodyPr>
          <a:lstStyle/>
          <a:p>
            <a:pPr indent="0" lvl="0" marL="12700" marR="5080" rtl="0" algn="ctr">
              <a:lnSpc>
                <a:spcPct val="1103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>
                <a:latin typeface="Arial"/>
                <a:ea typeface="Arial"/>
                <a:cs typeface="Arial"/>
                <a:sym typeface="Arial"/>
              </a:rPr>
              <a:t>Dos datasets </a:t>
            </a:r>
            <a:r>
              <a:rPr lang="en-US" sz="2850"/>
              <a:t>amb diferents volums de dades</a:t>
            </a:r>
            <a:endParaRPr sz="285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"/>
          <p:cNvSpPr txBox="1"/>
          <p:nvPr/>
        </p:nvSpPr>
        <p:spPr>
          <a:xfrm>
            <a:off x="9445075" y="7024229"/>
            <a:ext cx="2650500" cy="14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5550">
            <a:spAutoFit/>
          </a:bodyPr>
          <a:lstStyle/>
          <a:p>
            <a:pPr indent="-12700" lvl="0" marL="12700" marR="5080" rtl="0" algn="ctr">
              <a:lnSpc>
                <a:spcPct val="1049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/>
              <a:t>I</a:t>
            </a:r>
            <a:r>
              <a:rPr lang="en-US" sz="2950">
                <a:latin typeface="Arial"/>
                <a:ea typeface="Arial"/>
                <a:cs typeface="Arial"/>
                <a:sym typeface="Arial"/>
              </a:rPr>
              <a:t>mpacte del </a:t>
            </a:r>
            <a:r>
              <a:rPr lang="en-US" sz="2900">
                <a:latin typeface="Arial"/>
                <a:ea typeface="Arial"/>
                <a:cs typeface="Arial"/>
                <a:sym typeface="Arial"/>
              </a:rPr>
              <a:t>filtratge de dades</a:t>
            </a:r>
            <a:endParaRPr sz="29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"/>
          <p:cNvSpPr txBox="1"/>
          <p:nvPr/>
        </p:nvSpPr>
        <p:spPr>
          <a:xfrm>
            <a:off x="13121575" y="7025275"/>
            <a:ext cx="3359400" cy="9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-7620" lvl="0" marL="12700" marR="5080" rtl="0" algn="ctr">
              <a:lnSpc>
                <a:spcPct val="104918"/>
              </a:lnSpc>
              <a:spcBef>
                <a:spcPts val="260"/>
              </a:spcBef>
              <a:spcAft>
                <a:spcPts val="0"/>
              </a:spcAft>
              <a:buNone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L'ajust fi d'hiperparàmetres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2062" y="4724665"/>
            <a:ext cx="1827575" cy="155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115475" y="4695076"/>
            <a:ext cx="1371600" cy="1558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337" name="Google Shape;337;g3b066c52682_1_309"/>
          <p:cNvPicPr preferRelativeResize="0"/>
          <p:nvPr/>
        </p:nvPicPr>
        <p:blipFill rotWithShape="1">
          <a:blip r:embed="rId3">
            <a:alphaModFix/>
          </a:blip>
          <a:srcRect b="0" l="0" r="0" t="3325"/>
          <a:stretch/>
        </p:blipFill>
        <p:spPr>
          <a:xfrm>
            <a:off x="0" y="324725"/>
            <a:ext cx="17339725" cy="9428875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g3b066c52682_1_309"/>
          <p:cNvSpPr txBox="1"/>
          <p:nvPr/>
        </p:nvSpPr>
        <p:spPr>
          <a:xfrm>
            <a:off x="832802" y="3448896"/>
            <a:ext cx="166002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Preguntes?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339" name="Google Shape;339;g3b066c52682_1_309"/>
          <p:cNvSpPr txBox="1"/>
          <p:nvPr/>
        </p:nvSpPr>
        <p:spPr>
          <a:xfrm>
            <a:off x="832750" y="5217096"/>
            <a:ext cx="1580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Moltes gràcies per la vostra atenció.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3875" y="2821825"/>
            <a:ext cx="406400" cy="576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55900" y="3043225"/>
            <a:ext cx="1346200" cy="146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90138" y="2821825"/>
            <a:ext cx="406400" cy="575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843700" y="2821825"/>
            <a:ext cx="406400" cy="576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3690713" y="2890075"/>
            <a:ext cx="2032000" cy="1384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9" name="Google Shape;219;p3"/>
          <p:cNvGrpSpPr/>
          <p:nvPr/>
        </p:nvGrpSpPr>
        <p:grpSpPr>
          <a:xfrm>
            <a:off x="8373400" y="3147850"/>
            <a:ext cx="1185550" cy="1242471"/>
            <a:chOff x="8013700" y="3657613"/>
            <a:chExt cx="1185550" cy="1242471"/>
          </a:xfrm>
        </p:grpSpPr>
        <p:sp>
          <p:nvSpPr>
            <p:cNvPr id="220" name="Google Shape;220;p3"/>
            <p:cNvSpPr/>
            <p:nvPr/>
          </p:nvSpPr>
          <p:spPr>
            <a:xfrm>
              <a:off x="8420100" y="4900083"/>
              <a:ext cx="779145" cy="0"/>
            </a:xfrm>
            <a:custGeom>
              <a:rect b="b" l="l" r="r" t="t"/>
              <a:pathLst>
                <a:path extrusionOk="0" h="120000" w="779145">
                  <a:moveTo>
                    <a:pt x="0" y="0"/>
                  </a:moveTo>
                  <a:lnTo>
                    <a:pt x="778933" y="0"/>
                  </a:lnTo>
                </a:path>
              </a:pathLst>
            </a:custGeom>
            <a:noFill/>
            <a:ln cap="flat" cmpd="sng" w="29625">
              <a:solidFill>
                <a:srgbClr val="AF80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8445500" y="4887383"/>
              <a:ext cx="715645" cy="0"/>
            </a:xfrm>
            <a:custGeom>
              <a:rect b="b" l="l" r="r" t="t"/>
              <a:pathLst>
                <a:path extrusionOk="0" h="120000" w="715645">
                  <a:moveTo>
                    <a:pt x="0" y="0"/>
                  </a:moveTo>
                  <a:lnTo>
                    <a:pt x="715433" y="0"/>
                  </a:lnTo>
                </a:path>
              </a:pathLst>
            </a:custGeom>
            <a:noFill/>
            <a:ln cap="flat" cmpd="sng" w="29625">
              <a:solidFill>
                <a:srgbClr val="AF80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2" name="Google Shape;222;p3"/>
            <p:cNvPicPr preferRelativeResize="0"/>
            <p:nvPr/>
          </p:nvPicPr>
          <p:blipFill rotWithShape="1">
            <a:blip r:embed="rId8">
              <a:alphaModFix/>
            </a:blip>
            <a:srcRect b="0" l="0" r="-22835" t="0"/>
            <a:stretch/>
          </p:blipFill>
          <p:spPr>
            <a:xfrm>
              <a:off x="8013700" y="3657613"/>
              <a:ext cx="1185550" cy="1206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3" name="Google Shape;223;p3"/>
          <p:cNvSpPr txBox="1"/>
          <p:nvPr>
            <p:ph type="title"/>
          </p:nvPr>
        </p:nvSpPr>
        <p:spPr>
          <a:xfrm>
            <a:off x="743875" y="759525"/>
            <a:ext cx="15855900" cy="8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7780" rtl="0" algn="l">
              <a:lnSpc>
                <a:spcPct val="11346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50">
                <a:solidFill>
                  <a:srgbClr val="282828"/>
                </a:solidFill>
              </a:rPr>
              <a:t>Un </a:t>
            </a:r>
            <a:r>
              <a:rPr b="1" lang="en-US" sz="5050">
                <a:solidFill>
                  <a:srgbClr val="1F1F1F"/>
                </a:solidFill>
              </a:rPr>
              <a:t>ventall </a:t>
            </a:r>
            <a:r>
              <a:rPr b="1" lang="en-US" sz="5050">
                <a:solidFill>
                  <a:srgbClr val="232323"/>
                </a:solidFill>
              </a:rPr>
              <a:t>de </a:t>
            </a:r>
            <a:r>
              <a:rPr b="1" lang="en-US" sz="5050">
                <a:solidFill>
                  <a:srgbClr val="262626"/>
                </a:solidFill>
              </a:rPr>
              <a:t>tècniques </a:t>
            </a:r>
            <a:r>
              <a:rPr b="1" lang="en-US" sz="5050">
                <a:solidFill>
                  <a:srgbClr val="2A2A2A"/>
                </a:solidFill>
              </a:rPr>
              <a:t>de</a:t>
            </a:r>
            <a:r>
              <a:rPr b="1" lang="en-US" sz="5050"/>
              <a:t> </a:t>
            </a:r>
            <a:r>
              <a:rPr b="1" lang="en-US" sz="5250">
                <a:solidFill>
                  <a:srgbClr val="1F1F1F"/>
                </a:solidFill>
              </a:rPr>
              <a:t>recomanació</a:t>
            </a:r>
            <a:endParaRPr b="1" sz="5250"/>
          </a:p>
        </p:txBody>
      </p:sp>
      <p:sp>
        <p:nvSpPr>
          <p:cNvPr id="224" name="Google Shape;224;p3"/>
          <p:cNvSpPr txBox="1"/>
          <p:nvPr/>
        </p:nvSpPr>
        <p:spPr>
          <a:xfrm>
            <a:off x="743873" y="1923425"/>
            <a:ext cx="127821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0">
                <a:latin typeface="Arial"/>
                <a:ea typeface="Arial"/>
                <a:cs typeface="Arial"/>
                <a:sym typeface="Arial"/>
              </a:rPr>
              <a:t>Hem implementat tres famílies principals </a:t>
            </a:r>
            <a:r>
              <a:rPr lang="en-US" sz="3550"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-US" sz="3550">
                <a:latin typeface="Arial"/>
                <a:ea typeface="Arial"/>
                <a:cs typeface="Arial"/>
                <a:sym typeface="Arial"/>
              </a:rPr>
              <a:t>'a</a:t>
            </a:r>
            <a:r>
              <a:rPr lang="en-US" sz="3550"/>
              <a:t>l</a:t>
            </a:r>
            <a:r>
              <a:rPr lang="en-US" sz="3550">
                <a:latin typeface="Arial"/>
                <a:ea typeface="Arial"/>
                <a:cs typeface="Arial"/>
                <a:sym typeface="Arial"/>
              </a:rPr>
              <a:t>gorismes:</a:t>
            </a:r>
            <a:endParaRPr sz="355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"/>
          <p:cNvSpPr txBox="1"/>
          <p:nvPr/>
        </p:nvSpPr>
        <p:spPr>
          <a:xfrm>
            <a:off x="1511613" y="5065525"/>
            <a:ext cx="44172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12700" rtl="0" algn="ctr">
              <a:lnSpc>
                <a:spcPct val="1115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Filtratge Col</a:t>
            </a:r>
            <a:r>
              <a:rPr b="1" lang="en-US" sz="3000"/>
              <a:t>·</a:t>
            </a:r>
            <a:r>
              <a:rPr b="1" lang="en-US" sz="3000"/>
              <a:t>laboratiu</a:t>
            </a:r>
            <a:endParaRPr b="1" sz="3000"/>
          </a:p>
          <a:p>
            <a:pPr indent="0" lvl="0" marL="20955" rtl="0" algn="ctr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(User-User &amp; Ítem-Ítem)</a:t>
            </a:r>
            <a:endParaRPr b="1" sz="3000"/>
          </a:p>
        </p:txBody>
      </p:sp>
      <p:sp>
        <p:nvSpPr>
          <p:cNvPr id="226" name="Google Shape;226;p3"/>
          <p:cNvSpPr txBox="1"/>
          <p:nvPr/>
        </p:nvSpPr>
        <p:spPr>
          <a:xfrm>
            <a:off x="1419213" y="6329125"/>
            <a:ext cx="4602000" cy="22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16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/>
              <a:t>Implementacions: </a:t>
            </a:r>
            <a:r>
              <a:rPr lang="en-US" sz="2700">
                <a:latin typeface="Arial"/>
                <a:ea typeface="Arial"/>
                <a:cs typeface="Arial"/>
                <a:sym typeface="Arial"/>
              </a:rPr>
              <a:t>Llibreria</a:t>
            </a:r>
            <a:endParaRPr sz="2700">
              <a:latin typeface="Arial"/>
              <a:ea typeface="Arial"/>
              <a:cs typeface="Arial"/>
              <a:sym typeface="Arial"/>
            </a:endParaRPr>
          </a:p>
          <a:p>
            <a:pPr indent="0" lvl="0" marL="25400" rtl="0" algn="l">
              <a:lnSpc>
                <a:spcPct val="1158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Arial"/>
                <a:ea typeface="Arial"/>
                <a:cs typeface="Arial"/>
                <a:sym typeface="Arial"/>
              </a:rPr>
              <a:t>vs. Manual.</a:t>
            </a:r>
            <a:endParaRPr sz="2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ial"/>
              <a:ea typeface="Arial"/>
              <a:cs typeface="Arial"/>
              <a:sym typeface="Arial"/>
            </a:endParaRPr>
          </a:p>
          <a:p>
            <a:pPr indent="634" lvl="0" marL="17145" marR="513080" rtl="0" algn="l">
              <a:lnSpc>
                <a:spcPct val="1032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/>
              <a:t>Mètriques de similitud:</a:t>
            </a:r>
            <a:r>
              <a:rPr lang="en-US" sz="2700">
                <a:latin typeface="Arial"/>
                <a:ea typeface="Arial"/>
                <a:cs typeface="Arial"/>
                <a:sym typeface="Arial"/>
              </a:rPr>
              <a:t> Pearson, Cosinus Ajustat.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"/>
          <p:cNvSpPr txBox="1"/>
          <p:nvPr/>
        </p:nvSpPr>
        <p:spPr>
          <a:xfrm>
            <a:off x="7461571" y="5298613"/>
            <a:ext cx="36171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Content-Based</a:t>
            </a:r>
            <a:endParaRPr b="1" sz="3000"/>
          </a:p>
        </p:txBody>
      </p:sp>
      <p:sp>
        <p:nvSpPr>
          <p:cNvPr id="228" name="Google Shape;228;p3"/>
          <p:cNvSpPr txBox="1"/>
          <p:nvPr/>
        </p:nvSpPr>
        <p:spPr>
          <a:xfrm>
            <a:off x="7194275" y="6329125"/>
            <a:ext cx="4151700" cy="1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5550">
            <a:spAutoFit/>
          </a:bodyPr>
          <a:lstStyle/>
          <a:p>
            <a:pPr indent="-3810" lvl="0" marL="15875" marR="5080" rtl="0" algn="just">
              <a:lnSpc>
                <a:spcPct val="86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Recomanacions basades en les característiques dels ítems.</a:t>
            </a:r>
            <a:endParaRPr sz="2700"/>
          </a:p>
        </p:txBody>
      </p:sp>
      <p:sp>
        <p:nvSpPr>
          <p:cNvPr id="229" name="Google Shape;229;p3"/>
          <p:cNvSpPr txBox="1"/>
          <p:nvPr/>
        </p:nvSpPr>
        <p:spPr>
          <a:xfrm>
            <a:off x="12726675" y="5010775"/>
            <a:ext cx="4194000" cy="10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spAutoFit/>
          </a:bodyPr>
          <a:lstStyle/>
          <a:p>
            <a:pPr indent="3175" lvl="0" marL="12700" marR="5080" rtl="0" algn="ctr">
              <a:lnSpc>
                <a:spcPct val="1015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Factorització Matricial (Funk-SVD)</a:t>
            </a:r>
            <a:endParaRPr sz="3000"/>
          </a:p>
        </p:txBody>
      </p:sp>
      <p:sp>
        <p:nvSpPr>
          <p:cNvPr id="230" name="Google Shape;230;p3"/>
          <p:cNvSpPr txBox="1"/>
          <p:nvPr/>
        </p:nvSpPr>
        <p:spPr>
          <a:xfrm>
            <a:off x="12747825" y="6329125"/>
            <a:ext cx="4151700" cy="14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715" lvl="0" marL="24765" marR="307340" rtl="0" algn="just">
              <a:lnSpc>
                <a:spcPct val="103225"/>
              </a:lnSpc>
              <a:spcBef>
                <a:spcPts val="118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dk1"/>
                </a:solidFill>
              </a:rPr>
              <a:t>Descobriment de factors latents en les dades.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b066c52682_1_175"/>
          <p:cNvSpPr txBox="1"/>
          <p:nvPr>
            <p:ph type="title"/>
          </p:nvPr>
        </p:nvSpPr>
        <p:spPr>
          <a:xfrm>
            <a:off x="437703" y="410633"/>
            <a:ext cx="16599900" cy="723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3b066c52682_1_175"/>
          <p:cNvSpPr txBox="1"/>
          <p:nvPr>
            <p:ph idx="1" type="body"/>
          </p:nvPr>
        </p:nvSpPr>
        <p:spPr>
          <a:xfrm>
            <a:off x="873760" y="2243328"/>
            <a:ext cx="157278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g3b066c52682_1_175" title="Gemini_Generated_Image_i8vopwi8vopwi8v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17203174" cy="960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325" y="0"/>
            <a:ext cx="14630400" cy="975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11" title="Gemini_Generated_Image_67blhk67blhk67b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7170401" cy="9364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g391c48849fd_2_18"/>
          <p:cNvPicPr preferRelativeResize="0"/>
          <p:nvPr/>
        </p:nvPicPr>
        <p:blipFill rotWithShape="1">
          <a:blip r:embed="rId3">
            <a:alphaModFix/>
          </a:blip>
          <a:srcRect b="2310" l="714" r="0" t="1812"/>
          <a:stretch/>
        </p:blipFill>
        <p:spPr>
          <a:xfrm>
            <a:off x="255900" y="302050"/>
            <a:ext cx="17085775" cy="9103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13" title="Gemini_Generated_Image_xh5m7uxh5m7uxh5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930135" cy="944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7"/>
          <p:cNvSpPr txBox="1"/>
          <p:nvPr>
            <p:ph type="title"/>
          </p:nvPr>
        </p:nvSpPr>
        <p:spPr>
          <a:xfrm>
            <a:off x="588254" y="260472"/>
            <a:ext cx="158655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111111"/>
                </a:solidFill>
              </a:rPr>
              <a:t>Estudi biax de les dades (Small)</a:t>
            </a:r>
            <a:r>
              <a:rPr lang="en-US" sz="4000">
                <a:solidFill>
                  <a:srgbClr val="111111"/>
                </a:solidFill>
              </a:rPr>
              <a:t> </a:t>
            </a:r>
            <a:endParaRPr sz="4000"/>
          </a:p>
        </p:txBody>
      </p:sp>
      <p:pic>
        <p:nvPicPr>
          <p:cNvPr id="263" name="Google Shape;263;p7" title="comparativa_filtre_bias_20251216-12133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0784" y="1051560"/>
            <a:ext cx="14065587" cy="8705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2025-12-14T11:51:36Z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2025-12-14T00:00:00Z</vt:filetime>
  </property>
  <property fmtid="{D5CDD505-2E9C-101B-9397-08002B2CF9AE}" pid="3" name="DocumentID">
    <vt:lpwstr>A374-775B-AEF3-0000</vt:lpwstr>
  </property>
  <property fmtid="{D5CDD505-2E9C-101B-9397-08002B2CF9AE}" pid="4" name="LastSaved">
    <vt:filetime>2025-12-14T00:00:00Z</vt:filetime>
  </property>
  <property fmtid="{D5CDD505-2E9C-101B-9397-08002B2CF9AE}" pid="5" name="Owner">
    <vt:lpwstr>davidmiquel05@gmail.com</vt:lpwstr>
  </property>
  <property fmtid="{D5CDD505-2E9C-101B-9397-08002B2CF9AE}" pid="6" name="Producer">
    <vt:lpwstr>airSlate inc. Mellivora 3.4.7</vt:lpwstr>
  </property>
  <property fmtid="{D5CDD505-2E9C-101B-9397-08002B2CF9AE}" pid="7" name="reupload">
    <vt:lpwstr>xs0Et1F7TJs1v8XiGqxBuHsxAVnQ6UfHVvKxEcICkOl01O2OlHmYx8KVaK0dX+ypVXJBKpTnyzRlDnzmCuzvfTTzXs7Mzz3APC5zwbYcE8fBK9Yq3zH1gw+Hjayx6W/B5UoOkS1EcTZxUfBPwaScgfbv</vt:lpwstr>
  </property>
</Properties>
</file>